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4"/>
  </p:notesMasterIdLst>
  <p:sldIdLst>
    <p:sldId id="259" r:id="rId4"/>
    <p:sldId id="257" r:id="rId5"/>
    <p:sldId id="263" r:id="rId6"/>
    <p:sldId id="265" r:id="rId7"/>
    <p:sldId id="258" r:id="rId8"/>
    <p:sldId id="282" r:id="rId9"/>
    <p:sldId id="289" r:id="rId10"/>
    <p:sldId id="290" r:id="rId11"/>
    <p:sldId id="283" r:id="rId12"/>
    <p:sldId id="284" r:id="rId13"/>
    <p:sldId id="261" r:id="rId14"/>
    <p:sldId id="293" r:id="rId15"/>
    <p:sldId id="266" r:id="rId16"/>
    <p:sldId id="292" r:id="rId17"/>
    <p:sldId id="294" r:id="rId18"/>
    <p:sldId id="295" r:id="rId19"/>
    <p:sldId id="264" r:id="rId20"/>
    <p:sldId id="267" r:id="rId21"/>
    <p:sldId id="291" r:id="rId22"/>
    <p:sldId id="296" r:id="rId23"/>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3EE"/>
    <a:srgbClr val="FEFAF8"/>
    <a:srgbClr val="6E2D0C"/>
    <a:srgbClr val="FFCC8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86" autoAdjust="0"/>
    <p:restoredTop sz="94660"/>
  </p:normalViewPr>
  <p:slideViewPr>
    <p:cSldViewPr snapToGrid="0">
      <p:cViewPr varScale="1">
        <p:scale>
          <a:sx n="82" d="100"/>
          <a:sy n="82"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0CB81D-17B7-4D00-B236-9FEFE2F8F1D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8F2D7F6-2841-43C4-A009-6D817FD5F771}">
      <dgm:prSet custT="1"/>
      <dgm:spPr/>
      <dgm:t>
        <a:bodyPr/>
        <a:lstStyle/>
        <a:p>
          <a:pPr algn="l">
            <a:lnSpc>
              <a:spcPct val="100000"/>
            </a:lnSpc>
          </a:pPr>
          <a:r>
            <a:rPr lang="en-SE" sz="1800" b="1" dirty="0" err="1">
              <a:solidFill>
                <a:srgbClr val="595959"/>
              </a:solidFill>
              <a:latin typeface="Times New Roman" panose="02020603050405020304" pitchFamily="18" charset="0"/>
              <a:cs typeface="Times New Roman" panose="02020603050405020304" pitchFamily="18" charset="0"/>
            </a:rPr>
            <a:t>CookNCart</a:t>
          </a:r>
          <a:r>
            <a:rPr lang="en-SE" sz="1800" b="1" dirty="0">
              <a:solidFill>
                <a:srgbClr val="595959"/>
              </a:solidFill>
              <a:latin typeface="Times New Roman" panose="02020603050405020304" pitchFamily="18" charset="0"/>
              <a:cs typeface="Times New Roman" panose="02020603050405020304" pitchFamily="18" charset="0"/>
            </a:rPr>
            <a:t>, your ultimate culinary companion, designed to revolutionize the way you cook and shop for ingredients. </a:t>
          </a:r>
          <a:r>
            <a:rPr lang="en-SE" sz="1800" b="1"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dgm:t>
    </dgm:pt>
    <dgm:pt modelId="{1DF742BD-21C8-4F27-B6DF-6749B1384099}" type="parTrans" cxnId="{EF030888-9014-4FF8-9E1E-F920BDA6BEEE}">
      <dgm:prSet/>
      <dgm:spPr/>
      <dgm:t>
        <a:bodyPr/>
        <a:lstStyle/>
        <a:p>
          <a:endParaRPr lang="en-US"/>
        </a:p>
      </dgm:t>
    </dgm:pt>
    <dgm:pt modelId="{2796D258-E668-417B-BCA0-625B72ADAC2B}" type="sibTrans" cxnId="{EF030888-9014-4FF8-9E1E-F920BDA6BEEE}">
      <dgm:prSet/>
      <dgm:spPr/>
      <dgm:t>
        <a:bodyPr/>
        <a:lstStyle/>
        <a:p>
          <a:endParaRPr lang="en-US"/>
        </a:p>
      </dgm:t>
    </dgm:pt>
    <dgm:pt modelId="{D7022222-1783-4D18-8D64-1D38F6E26AB5}">
      <dgm:prSet custT="1"/>
      <dgm:spPr/>
      <dgm:t>
        <a:bodyPr/>
        <a:lstStyle/>
        <a:p>
          <a:pPr algn="l">
            <a:lnSpc>
              <a:spcPct val="100000"/>
            </a:lnSpc>
          </a:pPr>
          <a:r>
            <a:rPr lang="en-US" sz="1800" b="1" dirty="0">
              <a:solidFill>
                <a:srgbClr val="595959"/>
              </a:solidFill>
              <a:latin typeface="Times New Roman" panose="02020603050405020304" pitchFamily="18" charset="0"/>
              <a:cs typeface="Times New Roman" panose="02020603050405020304" pitchFamily="18" charset="0"/>
            </a:rPr>
            <a:t>Imagine having a personal dietician &amp; chef at your fingertips </a:t>
          </a:r>
          <a:endParaRPr lang="en-US" sz="1800" b="1" dirty="0">
            <a:latin typeface="Times New Roman" panose="02020603050405020304" pitchFamily="18" charset="0"/>
            <a:cs typeface="Times New Roman" panose="02020603050405020304" pitchFamily="18" charset="0"/>
          </a:endParaRPr>
        </a:p>
      </dgm:t>
    </dgm:pt>
    <dgm:pt modelId="{8B43C655-CDC3-4CFE-9C4D-FD47EB8ABDD0}" type="parTrans" cxnId="{40049448-FA0C-46E3-BAC0-3159BACDC32F}">
      <dgm:prSet/>
      <dgm:spPr/>
      <dgm:t>
        <a:bodyPr/>
        <a:lstStyle/>
        <a:p>
          <a:endParaRPr lang="en-US"/>
        </a:p>
      </dgm:t>
    </dgm:pt>
    <dgm:pt modelId="{A29DCA1D-54EC-4925-BF19-F31661152061}" type="sibTrans" cxnId="{40049448-FA0C-46E3-BAC0-3159BACDC32F}">
      <dgm:prSet/>
      <dgm:spPr/>
      <dgm:t>
        <a:bodyPr/>
        <a:lstStyle/>
        <a:p>
          <a:endParaRPr lang="en-US"/>
        </a:p>
      </dgm:t>
    </dgm:pt>
    <dgm:pt modelId="{740D6FF7-6ABB-419F-ADA7-2EE1FE21DBCA}">
      <dgm:prSet custT="1"/>
      <dgm:spPr/>
      <dgm:t>
        <a:bodyPr/>
        <a:lstStyle/>
        <a:p>
          <a:pPr algn="l">
            <a:lnSpc>
              <a:spcPct val="100000"/>
            </a:lnSpc>
          </a:pPr>
          <a:r>
            <a:rPr lang="en-US" sz="1800" b="1" dirty="0">
              <a:solidFill>
                <a:srgbClr val="595959"/>
              </a:solidFill>
              <a:effectLst/>
              <a:latin typeface="Times New Roman" panose="02020603050405020304" pitchFamily="18" charset="0"/>
              <a:ea typeface="Times New Roman" panose="02020603050405020304" pitchFamily="18" charset="0"/>
            </a:rPr>
            <a:t>- C</a:t>
          </a:r>
          <a:r>
            <a:rPr lang="en-SE" sz="1800" b="1" dirty="0" err="1">
              <a:solidFill>
                <a:srgbClr val="595959"/>
              </a:solidFill>
              <a:effectLst/>
              <a:latin typeface="Times New Roman" panose="02020603050405020304" pitchFamily="18" charset="0"/>
              <a:ea typeface="Times New Roman" panose="02020603050405020304" pitchFamily="18" charset="0"/>
            </a:rPr>
            <a:t>ustomized</a:t>
          </a:r>
          <a:r>
            <a:rPr lang="en-SE" sz="1800" b="1" dirty="0">
              <a:solidFill>
                <a:srgbClr val="595959"/>
              </a:solidFill>
              <a:effectLst/>
              <a:latin typeface="Times New Roman" panose="02020603050405020304" pitchFamily="18" charset="0"/>
              <a:ea typeface="Times New Roman" panose="02020603050405020304" pitchFamily="18" charset="0"/>
            </a:rPr>
            <a:t> meal</a:t>
          </a:r>
          <a:r>
            <a:rPr lang="en-US" sz="1800" b="1" dirty="0">
              <a:solidFill>
                <a:srgbClr val="595959"/>
              </a:solidFill>
              <a:effectLst/>
              <a:latin typeface="Times New Roman" panose="02020603050405020304" pitchFamily="18" charset="0"/>
              <a:ea typeface="Times New Roman" panose="02020603050405020304" pitchFamily="18" charset="0"/>
            </a:rPr>
            <a:t> </a:t>
          </a:r>
          <a:r>
            <a:rPr lang="en-SE" sz="1800" b="1" dirty="0">
              <a:solidFill>
                <a:srgbClr val="595959"/>
              </a:solidFill>
              <a:effectLst/>
              <a:latin typeface="Times New Roman" panose="02020603050405020304" pitchFamily="18" charset="0"/>
              <a:ea typeface="Times New Roman" panose="02020603050405020304" pitchFamily="18" charset="0"/>
            </a:rPr>
            <a:t>plans for the week ahead and </a:t>
          </a:r>
          <a:r>
            <a:rPr lang="en-US" sz="1800" b="1" dirty="0">
              <a:solidFill>
                <a:srgbClr val="595959"/>
              </a:solidFill>
              <a:effectLst/>
              <a:latin typeface="Times New Roman" panose="02020603050405020304" pitchFamily="18" charset="0"/>
              <a:ea typeface="Times New Roman" panose="02020603050405020304" pitchFamily="18" charset="0"/>
            </a:rPr>
            <a:t>auto </a:t>
          </a:r>
          <a:r>
            <a:rPr lang="en-SE" sz="1800" b="1" dirty="0">
              <a:solidFill>
                <a:srgbClr val="595959"/>
              </a:solidFill>
              <a:effectLst/>
              <a:latin typeface="Times New Roman" panose="02020603050405020304" pitchFamily="18" charset="0"/>
              <a:ea typeface="Times New Roman" panose="02020603050405020304" pitchFamily="18" charset="0"/>
            </a:rPr>
            <a:t>generate</a:t>
          </a:r>
          <a:r>
            <a:rPr lang="en-US" sz="1800" b="1" dirty="0">
              <a:solidFill>
                <a:srgbClr val="595959"/>
              </a:solidFill>
              <a:effectLst/>
              <a:latin typeface="Times New Roman" panose="02020603050405020304" pitchFamily="18" charset="0"/>
              <a:ea typeface="Times New Roman" panose="02020603050405020304" pitchFamily="18" charset="0"/>
            </a:rPr>
            <a:t>d</a:t>
          </a:r>
          <a:r>
            <a:rPr lang="en-SE" sz="1800" b="1" dirty="0">
              <a:solidFill>
                <a:srgbClr val="595959"/>
              </a:solidFill>
              <a:effectLst/>
              <a:latin typeface="Times New Roman" panose="02020603050405020304" pitchFamily="18" charset="0"/>
              <a:ea typeface="Times New Roman" panose="02020603050405020304" pitchFamily="18" charset="0"/>
            </a:rPr>
            <a:t> shopping lists with all the ingredients you need. </a:t>
          </a:r>
          <a:endParaRPr lang="en-US" sz="1800" b="1" dirty="0"/>
        </a:p>
      </dgm:t>
    </dgm:pt>
    <dgm:pt modelId="{08F23063-2614-42CD-8582-9ECE88A6465C}" type="parTrans" cxnId="{0DFA7247-C9C5-4BB0-A7DB-BEA1B5663F2A}">
      <dgm:prSet/>
      <dgm:spPr/>
      <dgm:t>
        <a:bodyPr/>
        <a:lstStyle/>
        <a:p>
          <a:endParaRPr lang="en-SE"/>
        </a:p>
      </dgm:t>
    </dgm:pt>
    <dgm:pt modelId="{107F35B7-77CC-45E8-89D3-1C0879CF648A}" type="sibTrans" cxnId="{0DFA7247-C9C5-4BB0-A7DB-BEA1B5663F2A}">
      <dgm:prSet/>
      <dgm:spPr/>
      <dgm:t>
        <a:bodyPr/>
        <a:lstStyle/>
        <a:p>
          <a:endParaRPr lang="en-SE"/>
        </a:p>
      </dgm:t>
    </dgm:pt>
    <dgm:pt modelId="{37CF12E5-E86E-4330-ABCE-FA02D24A5BA4}">
      <dgm:prSet custT="1"/>
      <dgm:spPr/>
      <dgm:t>
        <a:bodyPr/>
        <a:lstStyle/>
        <a:p>
          <a:pPr algn="l">
            <a:lnSpc>
              <a:spcPct val="100000"/>
            </a:lnSpc>
          </a:pPr>
          <a:r>
            <a:rPr lang="en-US" sz="1800" b="1" dirty="0">
              <a:solidFill>
                <a:srgbClr val="595959"/>
              </a:solidFill>
              <a:latin typeface="Times New Roman" panose="02020603050405020304" pitchFamily="18" charset="0"/>
              <a:cs typeface="Times New Roman" panose="02020603050405020304" pitchFamily="18" charset="0"/>
            </a:rPr>
            <a:t>Effortless meal planning with an endless array of mouthwatering recipes tailored to your dietary preferences and cuisine type.</a:t>
          </a:r>
          <a:endParaRPr lang="en-US" sz="1800" b="1" dirty="0">
            <a:latin typeface="Times New Roman" panose="02020603050405020304" pitchFamily="18" charset="0"/>
            <a:cs typeface="Times New Roman" panose="02020603050405020304" pitchFamily="18" charset="0"/>
          </a:endParaRPr>
        </a:p>
      </dgm:t>
    </dgm:pt>
    <dgm:pt modelId="{A45C2B26-4A9D-4DE3-B35F-B5A5A84C44DF}" type="parTrans" cxnId="{5256A389-C325-46F3-8D52-AA69AFF2C93D}">
      <dgm:prSet/>
      <dgm:spPr/>
      <dgm:t>
        <a:bodyPr/>
        <a:lstStyle/>
        <a:p>
          <a:endParaRPr lang="en-SE"/>
        </a:p>
      </dgm:t>
    </dgm:pt>
    <dgm:pt modelId="{78C99267-7B58-4151-8924-339B157ECE6D}" type="sibTrans" cxnId="{5256A389-C325-46F3-8D52-AA69AFF2C93D}">
      <dgm:prSet/>
      <dgm:spPr/>
      <dgm:t>
        <a:bodyPr/>
        <a:lstStyle/>
        <a:p>
          <a:endParaRPr lang="en-SE"/>
        </a:p>
      </dgm:t>
    </dgm:pt>
    <dgm:pt modelId="{D661D527-FD06-40CE-9F10-66380FCB2CF3}" type="pres">
      <dgm:prSet presAssocID="{AC0CB81D-17B7-4D00-B236-9FEFE2F8F1D8}" presName="hierChild1" presStyleCnt="0">
        <dgm:presLayoutVars>
          <dgm:chPref val="1"/>
          <dgm:dir/>
          <dgm:animOne val="branch"/>
          <dgm:animLvl val="lvl"/>
          <dgm:resizeHandles/>
        </dgm:presLayoutVars>
      </dgm:prSet>
      <dgm:spPr/>
    </dgm:pt>
    <dgm:pt modelId="{125E881A-402F-4B3D-AC5A-79EA6E1600FA}" type="pres">
      <dgm:prSet presAssocID="{D8F2D7F6-2841-43C4-A009-6D817FD5F771}" presName="hierRoot1" presStyleCnt="0"/>
      <dgm:spPr/>
    </dgm:pt>
    <dgm:pt modelId="{C41263E3-0FC2-477D-863E-99F2106F8902}" type="pres">
      <dgm:prSet presAssocID="{D8F2D7F6-2841-43C4-A009-6D817FD5F771}" presName="composite" presStyleCnt="0"/>
      <dgm:spPr/>
    </dgm:pt>
    <dgm:pt modelId="{54EB678E-0C38-4EB9-BC6C-56B19AC213B9}" type="pres">
      <dgm:prSet presAssocID="{D8F2D7F6-2841-43C4-A009-6D817FD5F771}" presName="background" presStyleLbl="node0" presStyleIdx="0" presStyleCnt="4"/>
      <dgm:spPr/>
    </dgm:pt>
    <dgm:pt modelId="{6733B09D-3F00-4804-B75C-8B4C3CE9ED6E}" type="pres">
      <dgm:prSet presAssocID="{D8F2D7F6-2841-43C4-A009-6D817FD5F771}" presName="text" presStyleLbl="fgAcc0" presStyleIdx="0" presStyleCnt="4" custScaleX="173786" custScaleY="286461" custLinFactNeighborX="-217" custLinFactNeighborY="26175">
        <dgm:presLayoutVars>
          <dgm:chPref val="3"/>
        </dgm:presLayoutVars>
      </dgm:prSet>
      <dgm:spPr/>
    </dgm:pt>
    <dgm:pt modelId="{FA4E29B7-D536-4CED-8827-22FC31B6F4A4}" type="pres">
      <dgm:prSet presAssocID="{D8F2D7F6-2841-43C4-A009-6D817FD5F771}" presName="hierChild2" presStyleCnt="0"/>
      <dgm:spPr/>
    </dgm:pt>
    <dgm:pt modelId="{1D8B6442-2594-4A99-A3CC-4A40B0152E5A}" type="pres">
      <dgm:prSet presAssocID="{D7022222-1783-4D18-8D64-1D38F6E26AB5}" presName="hierRoot1" presStyleCnt="0"/>
      <dgm:spPr/>
    </dgm:pt>
    <dgm:pt modelId="{6AAFF0DB-0BE8-4958-88EB-E189567DE4CD}" type="pres">
      <dgm:prSet presAssocID="{D7022222-1783-4D18-8D64-1D38F6E26AB5}" presName="composite" presStyleCnt="0"/>
      <dgm:spPr/>
    </dgm:pt>
    <dgm:pt modelId="{05DA1D8D-3111-4927-A429-88DF39046975}" type="pres">
      <dgm:prSet presAssocID="{D7022222-1783-4D18-8D64-1D38F6E26AB5}" presName="background" presStyleLbl="node0" presStyleIdx="1" presStyleCnt="4"/>
      <dgm:spPr>
        <a:solidFill>
          <a:schemeClr val="accent2">
            <a:lumMod val="50000"/>
          </a:schemeClr>
        </a:solidFill>
      </dgm:spPr>
    </dgm:pt>
    <dgm:pt modelId="{8E83B5F6-140C-493A-8E0A-18FD9C3495D1}" type="pres">
      <dgm:prSet presAssocID="{D7022222-1783-4D18-8D64-1D38F6E26AB5}" presName="text" presStyleLbl="fgAcc0" presStyleIdx="1" presStyleCnt="4" custScaleX="177576" custScaleY="288301" custLinFactNeighborX="-3288" custLinFactNeighborY="33091">
        <dgm:presLayoutVars>
          <dgm:chPref val="3"/>
        </dgm:presLayoutVars>
      </dgm:prSet>
      <dgm:spPr/>
    </dgm:pt>
    <dgm:pt modelId="{126B178D-0F86-4C88-B0C3-1CA7D51B5D2C}" type="pres">
      <dgm:prSet presAssocID="{D7022222-1783-4D18-8D64-1D38F6E26AB5}" presName="hierChild2" presStyleCnt="0"/>
      <dgm:spPr/>
    </dgm:pt>
    <dgm:pt modelId="{67CD0C39-685D-405C-84B5-C7FF45210911}" type="pres">
      <dgm:prSet presAssocID="{740D6FF7-6ABB-419F-ADA7-2EE1FE21DBCA}" presName="hierRoot1" presStyleCnt="0"/>
      <dgm:spPr/>
    </dgm:pt>
    <dgm:pt modelId="{237630F6-B650-40C8-879F-86C7144CC47E}" type="pres">
      <dgm:prSet presAssocID="{740D6FF7-6ABB-419F-ADA7-2EE1FE21DBCA}" presName="composite" presStyleCnt="0"/>
      <dgm:spPr/>
    </dgm:pt>
    <dgm:pt modelId="{70639503-71E4-4F45-8E2D-B875303F7C61}" type="pres">
      <dgm:prSet presAssocID="{740D6FF7-6ABB-419F-ADA7-2EE1FE21DBCA}" presName="background" presStyleLbl="node0" presStyleIdx="2" presStyleCnt="4"/>
      <dgm:spPr>
        <a:solidFill>
          <a:schemeClr val="accent2">
            <a:lumMod val="60000"/>
            <a:lumOff val="40000"/>
          </a:schemeClr>
        </a:solidFill>
      </dgm:spPr>
    </dgm:pt>
    <dgm:pt modelId="{13726D66-A19A-4741-A98F-F2C530FB8DA3}" type="pres">
      <dgm:prSet presAssocID="{740D6FF7-6ABB-419F-ADA7-2EE1FE21DBCA}" presName="text" presStyleLbl="fgAcc0" presStyleIdx="2" presStyleCnt="4" custScaleX="174400" custScaleY="300548" custLinFactNeighborX="-5510" custLinFactNeighborY="34512">
        <dgm:presLayoutVars>
          <dgm:chPref val="3"/>
        </dgm:presLayoutVars>
      </dgm:prSet>
      <dgm:spPr/>
    </dgm:pt>
    <dgm:pt modelId="{CE8DD47D-4F21-41A7-B511-A279C1F401FB}" type="pres">
      <dgm:prSet presAssocID="{740D6FF7-6ABB-419F-ADA7-2EE1FE21DBCA}" presName="hierChild2" presStyleCnt="0"/>
      <dgm:spPr/>
    </dgm:pt>
    <dgm:pt modelId="{D7C5437B-7730-4791-BA7A-49B6982C00B5}" type="pres">
      <dgm:prSet presAssocID="{37CF12E5-E86E-4330-ABCE-FA02D24A5BA4}" presName="hierRoot1" presStyleCnt="0"/>
      <dgm:spPr/>
    </dgm:pt>
    <dgm:pt modelId="{2384008C-E3BF-44DA-B7C5-9765E820C2F0}" type="pres">
      <dgm:prSet presAssocID="{37CF12E5-E86E-4330-ABCE-FA02D24A5BA4}" presName="composite" presStyleCnt="0"/>
      <dgm:spPr/>
    </dgm:pt>
    <dgm:pt modelId="{B678134F-9F92-45DE-B1F5-30FADD8AAC3D}" type="pres">
      <dgm:prSet presAssocID="{37CF12E5-E86E-4330-ABCE-FA02D24A5BA4}" presName="background" presStyleLbl="node0" presStyleIdx="3" presStyleCnt="4"/>
      <dgm:spPr>
        <a:solidFill>
          <a:schemeClr val="accent3">
            <a:lumMod val="75000"/>
          </a:schemeClr>
        </a:solidFill>
      </dgm:spPr>
    </dgm:pt>
    <dgm:pt modelId="{0DEFF158-708F-4CAA-B308-393C26A71AF8}" type="pres">
      <dgm:prSet presAssocID="{37CF12E5-E86E-4330-ABCE-FA02D24A5BA4}" presName="text" presStyleLbl="fgAcc0" presStyleIdx="3" presStyleCnt="4" custScaleX="176220" custScaleY="290812" custLinFactNeighborX="-6137" custLinFactNeighborY="42486">
        <dgm:presLayoutVars>
          <dgm:chPref val="3"/>
        </dgm:presLayoutVars>
      </dgm:prSet>
      <dgm:spPr/>
    </dgm:pt>
    <dgm:pt modelId="{B2284B76-9596-4F2A-9DA9-89BB04CCCD63}" type="pres">
      <dgm:prSet presAssocID="{37CF12E5-E86E-4330-ABCE-FA02D24A5BA4}" presName="hierChild2" presStyleCnt="0"/>
      <dgm:spPr/>
    </dgm:pt>
  </dgm:ptLst>
  <dgm:cxnLst>
    <dgm:cxn modelId="{61053B04-0E9F-44C8-9BE5-AFE0B83CFCEF}" type="presOf" srcId="{D7022222-1783-4D18-8D64-1D38F6E26AB5}" destId="{8E83B5F6-140C-493A-8E0A-18FD9C3495D1}" srcOrd="0" destOrd="0" presId="urn:microsoft.com/office/officeart/2005/8/layout/hierarchy1"/>
    <dgm:cxn modelId="{73C99008-CF21-459C-8422-85752D8EF6F7}" type="presOf" srcId="{740D6FF7-6ABB-419F-ADA7-2EE1FE21DBCA}" destId="{13726D66-A19A-4741-A98F-F2C530FB8DA3}" srcOrd="0" destOrd="0" presId="urn:microsoft.com/office/officeart/2005/8/layout/hierarchy1"/>
    <dgm:cxn modelId="{0DFA7247-C9C5-4BB0-A7DB-BEA1B5663F2A}" srcId="{AC0CB81D-17B7-4D00-B236-9FEFE2F8F1D8}" destId="{740D6FF7-6ABB-419F-ADA7-2EE1FE21DBCA}" srcOrd="2" destOrd="0" parTransId="{08F23063-2614-42CD-8582-9ECE88A6465C}" sibTransId="{107F35B7-77CC-45E8-89D3-1C0879CF648A}"/>
    <dgm:cxn modelId="{40049448-FA0C-46E3-BAC0-3159BACDC32F}" srcId="{AC0CB81D-17B7-4D00-B236-9FEFE2F8F1D8}" destId="{D7022222-1783-4D18-8D64-1D38F6E26AB5}" srcOrd="1" destOrd="0" parTransId="{8B43C655-CDC3-4CFE-9C4D-FD47EB8ABDD0}" sibTransId="{A29DCA1D-54EC-4925-BF19-F31661152061}"/>
    <dgm:cxn modelId="{4AAB407E-3634-4CD4-BA1E-083EC19D45B7}" type="presOf" srcId="{37CF12E5-E86E-4330-ABCE-FA02D24A5BA4}" destId="{0DEFF158-708F-4CAA-B308-393C26A71AF8}" srcOrd="0" destOrd="0" presId="urn:microsoft.com/office/officeart/2005/8/layout/hierarchy1"/>
    <dgm:cxn modelId="{EF030888-9014-4FF8-9E1E-F920BDA6BEEE}" srcId="{AC0CB81D-17B7-4D00-B236-9FEFE2F8F1D8}" destId="{D8F2D7F6-2841-43C4-A009-6D817FD5F771}" srcOrd="0" destOrd="0" parTransId="{1DF742BD-21C8-4F27-B6DF-6749B1384099}" sibTransId="{2796D258-E668-417B-BCA0-625B72ADAC2B}"/>
    <dgm:cxn modelId="{5256A389-C325-46F3-8D52-AA69AFF2C93D}" srcId="{AC0CB81D-17B7-4D00-B236-9FEFE2F8F1D8}" destId="{37CF12E5-E86E-4330-ABCE-FA02D24A5BA4}" srcOrd="3" destOrd="0" parTransId="{A45C2B26-4A9D-4DE3-B35F-B5A5A84C44DF}" sibTransId="{78C99267-7B58-4151-8924-339B157ECE6D}"/>
    <dgm:cxn modelId="{96444E8F-2A45-467F-A7D5-BB0B3771C02D}" type="presOf" srcId="{AC0CB81D-17B7-4D00-B236-9FEFE2F8F1D8}" destId="{D661D527-FD06-40CE-9F10-66380FCB2CF3}" srcOrd="0" destOrd="0" presId="urn:microsoft.com/office/officeart/2005/8/layout/hierarchy1"/>
    <dgm:cxn modelId="{BFB188D1-A19F-495A-B4C1-8EDCDAE40701}" type="presOf" srcId="{D8F2D7F6-2841-43C4-A009-6D817FD5F771}" destId="{6733B09D-3F00-4804-B75C-8B4C3CE9ED6E}" srcOrd="0" destOrd="0" presId="urn:microsoft.com/office/officeart/2005/8/layout/hierarchy1"/>
    <dgm:cxn modelId="{3954A7BC-1FAE-40BE-A318-1FFD559ADFB6}" type="presParOf" srcId="{D661D527-FD06-40CE-9F10-66380FCB2CF3}" destId="{125E881A-402F-4B3D-AC5A-79EA6E1600FA}" srcOrd="0" destOrd="0" presId="urn:microsoft.com/office/officeart/2005/8/layout/hierarchy1"/>
    <dgm:cxn modelId="{586FC58A-5465-47B2-B3BC-35180F1F8FB9}" type="presParOf" srcId="{125E881A-402F-4B3D-AC5A-79EA6E1600FA}" destId="{C41263E3-0FC2-477D-863E-99F2106F8902}" srcOrd="0" destOrd="0" presId="urn:microsoft.com/office/officeart/2005/8/layout/hierarchy1"/>
    <dgm:cxn modelId="{5638E8B2-867F-4AE0-9864-123036A999EF}" type="presParOf" srcId="{C41263E3-0FC2-477D-863E-99F2106F8902}" destId="{54EB678E-0C38-4EB9-BC6C-56B19AC213B9}" srcOrd="0" destOrd="0" presId="urn:microsoft.com/office/officeart/2005/8/layout/hierarchy1"/>
    <dgm:cxn modelId="{00F288B6-9D4D-4195-8FDE-D9608AB1793F}" type="presParOf" srcId="{C41263E3-0FC2-477D-863E-99F2106F8902}" destId="{6733B09D-3F00-4804-B75C-8B4C3CE9ED6E}" srcOrd="1" destOrd="0" presId="urn:microsoft.com/office/officeart/2005/8/layout/hierarchy1"/>
    <dgm:cxn modelId="{9A247C3A-D347-41D9-B08C-098A7D634D52}" type="presParOf" srcId="{125E881A-402F-4B3D-AC5A-79EA6E1600FA}" destId="{FA4E29B7-D536-4CED-8827-22FC31B6F4A4}" srcOrd="1" destOrd="0" presId="urn:microsoft.com/office/officeart/2005/8/layout/hierarchy1"/>
    <dgm:cxn modelId="{25BE7366-8962-4055-90C3-A6ABC314701C}" type="presParOf" srcId="{D661D527-FD06-40CE-9F10-66380FCB2CF3}" destId="{1D8B6442-2594-4A99-A3CC-4A40B0152E5A}" srcOrd="1" destOrd="0" presId="urn:microsoft.com/office/officeart/2005/8/layout/hierarchy1"/>
    <dgm:cxn modelId="{476F5832-514C-4FC5-A2FB-B5C479B3C9AE}" type="presParOf" srcId="{1D8B6442-2594-4A99-A3CC-4A40B0152E5A}" destId="{6AAFF0DB-0BE8-4958-88EB-E189567DE4CD}" srcOrd="0" destOrd="0" presId="urn:microsoft.com/office/officeart/2005/8/layout/hierarchy1"/>
    <dgm:cxn modelId="{BC363C85-4786-48B7-ADCA-F9D3DAD3FAF0}" type="presParOf" srcId="{6AAFF0DB-0BE8-4958-88EB-E189567DE4CD}" destId="{05DA1D8D-3111-4927-A429-88DF39046975}" srcOrd="0" destOrd="0" presId="urn:microsoft.com/office/officeart/2005/8/layout/hierarchy1"/>
    <dgm:cxn modelId="{6DFE3C4A-B9E8-48A7-9634-D238F790FBD7}" type="presParOf" srcId="{6AAFF0DB-0BE8-4958-88EB-E189567DE4CD}" destId="{8E83B5F6-140C-493A-8E0A-18FD9C3495D1}" srcOrd="1" destOrd="0" presId="urn:microsoft.com/office/officeart/2005/8/layout/hierarchy1"/>
    <dgm:cxn modelId="{BE67D835-E67D-4017-8557-B8CCDF493D3B}" type="presParOf" srcId="{1D8B6442-2594-4A99-A3CC-4A40B0152E5A}" destId="{126B178D-0F86-4C88-B0C3-1CA7D51B5D2C}" srcOrd="1" destOrd="0" presId="urn:microsoft.com/office/officeart/2005/8/layout/hierarchy1"/>
    <dgm:cxn modelId="{547B6E99-7ACA-4CB4-BD2B-5560C2D78804}" type="presParOf" srcId="{D661D527-FD06-40CE-9F10-66380FCB2CF3}" destId="{67CD0C39-685D-405C-84B5-C7FF45210911}" srcOrd="2" destOrd="0" presId="urn:microsoft.com/office/officeart/2005/8/layout/hierarchy1"/>
    <dgm:cxn modelId="{966ABB71-3782-453D-8469-0EFDAE827FD4}" type="presParOf" srcId="{67CD0C39-685D-405C-84B5-C7FF45210911}" destId="{237630F6-B650-40C8-879F-86C7144CC47E}" srcOrd="0" destOrd="0" presId="urn:microsoft.com/office/officeart/2005/8/layout/hierarchy1"/>
    <dgm:cxn modelId="{7FC17A2A-6313-4CFA-8E2A-A88DA649FC6C}" type="presParOf" srcId="{237630F6-B650-40C8-879F-86C7144CC47E}" destId="{70639503-71E4-4F45-8E2D-B875303F7C61}" srcOrd="0" destOrd="0" presId="urn:microsoft.com/office/officeart/2005/8/layout/hierarchy1"/>
    <dgm:cxn modelId="{1A94B138-D9C2-4221-8082-BA27F2837935}" type="presParOf" srcId="{237630F6-B650-40C8-879F-86C7144CC47E}" destId="{13726D66-A19A-4741-A98F-F2C530FB8DA3}" srcOrd="1" destOrd="0" presId="urn:microsoft.com/office/officeart/2005/8/layout/hierarchy1"/>
    <dgm:cxn modelId="{09853177-3447-4C88-AB91-D1CE2465E133}" type="presParOf" srcId="{67CD0C39-685D-405C-84B5-C7FF45210911}" destId="{CE8DD47D-4F21-41A7-B511-A279C1F401FB}" srcOrd="1" destOrd="0" presId="urn:microsoft.com/office/officeart/2005/8/layout/hierarchy1"/>
    <dgm:cxn modelId="{392B2F54-BE5A-4D63-8CB6-C739714EAC01}" type="presParOf" srcId="{D661D527-FD06-40CE-9F10-66380FCB2CF3}" destId="{D7C5437B-7730-4791-BA7A-49B6982C00B5}" srcOrd="3" destOrd="0" presId="urn:microsoft.com/office/officeart/2005/8/layout/hierarchy1"/>
    <dgm:cxn modelId="{82AEFBCD-7C90-4720-B831-1F8B60DF609B}" type="presParOf" srcId="{D7C5437B-7730-4791-BA7A-49B6982C00B5}" destId="{2384008C-E3BF-44DA-B7C5-9765E820C2F0}" srcOrd="0" destOrd="0" presId="urn:microsoft.com/office/officeart/2005/8/layout/hierarchy1"/>
    <dgm:cxn modelId="{F6A9B2CF-DDE8-49C8-B10F-A60B964CC180}" type="presParOf" srcId="{2384008C-E3BF-44DA-B7C5-9765E820C2F0}" destId="{B678134F-9F92-45DE-B1F5-30FADD8AAC3D}" srcOrd="0" destOrd="0" presId="urn:microsoft.com/office/officeart/2005/8/layout/hierarchy1"/>
    <dgm:cxn modelId="{B9D0B961-A9D9-4E21-96E8-8B9492D8A98B}" type="presParOf" srcId="{2384008C-E3BF-44DA-B7C5-9765E820C2F0}" destId="{0DEFF158-708F-4CAA-B308-393C26A71AF8}" srcOrd="1" destOrd="0" presId="urn:microsoft.com/office/officeart/2005/8/layout/hierarchy1"/>
    <dgm:cxn modelId="{37C78CCD-8407-49E5-AAFF-ACD0FA15FA8D}" type="presParOf" srcId="{D7C5437B-7730-4791-BA7A-49B6982C00B5}" destId="{B2284B76-9596-4F2A-9DA9-89BB04CCCD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B678E-0C38-4EB9-BC6C-56B19AC213B9}">
      <dsp:nvSpPr>
        <dsp:cNvPr id="0" name=""/>
        <dsp:cNvSpPr/>
      </dsp:nvSpPr>
      <dsp:spPr>
        <a:xfrm>
          <a:off x="3216" y="530590"/>
          <a:ext cx="2525230" cy="264317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33B09D-3F00-4804-B75C-8B4C3CE9ED6E}">
      <dsp:nvSpPr>
        <dsp:cNvPr id="0" name=""/>
        <dsp:cNvSpPr/>
      </dsp:nvSpPr>
      <dsp:spPr>
        <a:xfrm>
          <a:off x="164669" y="683970"/>
          <a:ext cx="2525230" cy="264317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SE" sz="1800" b="1" kern="1200" dirty="0" err="1">
              <a:solidFill>
                <a:srgbClr val="595959"/>
              </a:solidFill>
              <a:latin typeface="Times New Roman" panose="02020603050405020304" pitchFamily="18" charset="0"/>
              <a:cs typeface="Times New Roman" panose="02020603050405020304" pitchFamily="18" charset="0"/>
            </a:rPr>
            <a:t>CookNCart</a:t>
          </a:r>
          <a:r>
            <a:rPr lang="en-SE" sz="1800" b="1" kern="1200" dirty="0">
              <a:solidFill>
                <a:srgbClr val="595959"/>
              </a:solidFill>
              <a:latin typeface="Times New Roman" panose="02020603050405020304" pitchFamily="18" charset="0"/>
              <a:cs typeface="Times New Roman" panose="02020603050405020304" pitchFamily="18" charset="0"/>
            </a:rPr>
            <a:t>, your ultimate culinary companion, designed to revolutionize the way you cook and shop for ingredients. </a:t>
          </a:r>
          <a:r>
            <a:rPr lang="en-SE" sz="1800" b="1" kern="1200" dirty="0">
              <a:latin typeface="Times New Roman" panose="02020603050405020304" pitchFamily="18" charset="0"/>
              <a:cs typeface="Times New Roman" panose="02020603050405020304" pitchFamily="18" charset="0"/>
            </a:rPr>
            <a:t> </a:t>
          </a:r>
          <a:endParaRPr lang="en-US" sz="1800" b="1" kern="1200" dirty="0">
            <a:latin typeface="Times New Roman" panose="02020603050405020304" pitchFamily="18" charset="0"/>
            <a:cs typeface="Times New Roman" panose="02020603050405020304" pitchFamily="18" charset="0"/>
          </a:endParaRPr>
        </a:p>
      </dsp:txBody>
      <dsp:txXfrm>
        <a:off x="238630" y="757931"/>
        <a:ext cx="2377308" cy="2495250"/>
      </dsp:txXfrm>
    </dsp:sp>
    <dsp:sp modelId="{05DA1D8D-3111-4927-A429-88DF39046975}">
      <dsp:nvSpPr>
        <dsp:cNvPr id="0" name=""/>
        <dsp:cNvSpPr/>
      </dsp:nvSpPr>
      <dsp:spPr>
        <a:xfrm>
          <a:off x="2806728" y="594404"/>
          <a:ext cx="2580302" cy="2660150"/>
        </a:xfrm>
        <a:prstGeom prst="roundRect">
          <a:avLst>
            <a:gd name="adj" fmla="val 10000"/>
          </a:avLst>
        </a:prstGeom>
        <a:solidFill>
          <a:schemeClr val="accent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3B5F6-140C-493A-8E0A-18FD9C3495D1}">
      <dsp:nvSpPr>
        <dsp:cNvPr id="0" name=""/>
        <dsp:cNvSpPr/>
      </dsp:nvSpPr>
      <dsp:spPr>
        <a:xfrm>
          <a:off x="2968180" y="747783"/>
          <a:ext cx="2580302" cy="26601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rgbClr val="595959"/>
              </a:solidFill>
              <a:latin typeface="Times New Roman" panose="02020603050405020304" pitchFamily="18" charset="0"/>
              <a:cs typeface="Times New Roman" panose="02020603050405020304" pitchFamily="18" charset="0"/>
            </a:rPr>
            <a:t>Imagine having a personal dietician &amp; chef at your fingertips </a:t>
          </a:r>
          <a:endParaRPr lang="en-US" sz="1800" b="1" kern="1200" dirty="0">
            <a:latin typeface="Times New Roman" panose="02020603050405020304" pitchFamily="18" charset="0"/>
            <a:cs typeface="Times New Roman" panose="02020603050405020304" pitchFamily="18" charset="0"/>
          </a:endParaRPr>
        </a:p>
      </dsp:txBody>
      <dsp:txXfrm>
        <a:off x="3043754" y="823357"/>
        <a:ext cx="2429154" cy="2509002"/>
      </dsp:txXfrm>
    </dsp:sp>
    <dsp:sp modelId="{70639503-71E4-4F45-8E2D-B875303F7C61}">
      <dsp:nvSpPr>
        <dsp:cNvPr id="0" name=""/>
        <dsp:cNvSpPr/>
      </dsp:nvSpPr>
      <dsp:spPr>
        <a:xfrm>
          <a:off x="5677647" y="578148"/>
          <a:ext cx="2534152" cy="2773153"/>
        </a:xfrm>
        <a:prstGeom prst="roundRect">
          <a:avLst>
            <a:gd name="adj" fmla="val 10000"/>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26D66-A19A-4741-A98F-F2C530FB8DA3}">
      <dsp:nvSpPr>
        <dsp:cNvPr id="0" name=""/>
        <dsp:cNvSpPr/>
      </dsp:nvSpPr>
      <dsp:spPr>
        <a:xfrm>
          <a:off x="5839099" y="731527"/>
          <a:ext cx="2534152" cy="277315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rgbClr val="595959"/>
              </a:solidFill>
              <a:effectLst/>
              <a:latin typeface="Times New Roman" panose="02020603050405020304" pitchFamily="18" charset="0"/>
              <a:ea typeface="Times New Roman" panose="02020603050405020304" pitchFamily="18" charset="0"/>
            </a:rPr>
            <a:t>- C</a:t>
          </a:r>
          <a:r>
            <a:rPr lang="en-SE" sz="1800" b="1" kern="1200" dirty="0" err="1">
              <a:solidFill>
                <a:srgbClr val="595959"/>
              </a:solidFill>
              <a:effectLst/>
              <a:latin typeface="Times New Roman" panose="02020603050405020304" pitchFamily="18" charset="0"/>
              <a:ea typeface="Times New Roman" panose="02020603050405020304" pitchFamily="18" charset="0"/>
            </a:rPr>
            <a:t>ustomized</a:t>
          </a:r>
          <a:r>
            <a:rPr lang="en-SE" sz="1800" b="1" kern="1200" dirty="0">
              <a:solidFill>
                <a:srgbClr val="595959"/>
              </a:solidFill>
              <a:effectLst/>
              <a:latin typeface="Times New Roman" panose="02020603050405020304" pitchFamily="18" charset="0"/>
              <a:ea typeface="Times New Roman" panose="02020603050405020304" pitchFamily="18" charset="0"/>
            </a:rPr>
            <a:t> meal</a:t>
          </a:r>
          <a:r>
            <a:rPr lang="en-US" sz="1800" b="1" kern="1200" dirty="0">
              <a:solidFill>
                <a:srgbClr val="595959"/>
              </a:solidFill>
              <a:effectLst/>
              <a:latin typeface="Times New Roman" panose="02020603050405020304" pitchFamily="18" charset="0"/>
              <a:ea typeface="Times New Roman" panose="02020603050405020304" pitchFamily="18" charset="0"/>
            </a:rPr>
            <a:t> </a:t>
          </a:r>
          <a:r>
            <a:rPr lang="en-SE" sz="1800" b="1" kern="1200" dirty="0">
              <a:solidFill>
                <a:srgbClr val="595959"/>
              </a:solidFill>
              <a:effectLst/>
              <a:latin typeface="Times New Roman" panose="02020603050405020304" pitchFamily="18" charset="0"/>
              <a:ea typeface="Times New Roman" panose="02020603050405020304" pitchFamily="18" charset="0"/>
            </a:rPr>
            <a:t>plans for the week ahead and </a:t>
          </a:r>
          <a:r>
            <a:rPr lang="en-US" sz="1800" b="1" kern="1200" dirty="0">
              <a:solidFill>
                <a:srgbClr val="595959"/>
              </a:solidFill>
              <a:effectLst/>
              <a:latin typeface="Times New Roman" panose="02020603050405020304" pitchFamily="18" charset="0"/>
              <a:ea typeface="Times New Roman" panose="02020603050405020304" pitchFamily="18" charset="0"/>
            </a:rPr>
            <a:t>auto </a:t>
          </a:r>
          <a:r>
            <a:rPr lang="en-SE" sz="1800" b="1" kern="1200" dirty="0">
              <a:solidFill>
                <a:srgbClr val="595959"/>
              </a:solidFill>
              <a:effectLst/>
              <a:latin typeface="Times New Roman" panose="02020603050405020304" pitchFamily="18" charset="0"/>
              <a:ea typeface="Times New Roman" panose="02020603050405020304" pitchFamily="18" charset="0"/>
            </a:rPr>
            <a:t>generate</a:t>
          </a:r>
          <a:r>
            <a:rPr lang="en-US" sz="1800" b="1" kern="1200" dirty="0">
              <a:solidFill>
                <a:srgbClr val="595959"/>
              </a:solidFill>
              <a:effectLst/>
              <a:latin typeface="Times New Roman" panose="02020603050405020304" pitchFamily="18" charset="0"/>
              <a:ea typeface="Times New Roman" panose="02020603050405020304" pitchFamily="18" charset="0"/>
            </a:rPr>
            <a:t>d</a:t>
          </a:r>
          <a:r>
            <a:rPr lang="en-SE" sz="1800" b="1" kern="1200" dirty="0">
              <a:solidFill>
                <a:srgbClr val="595959"/>
              </a:solidFill>
              <a:effectLst/>
              <a:latin typeface="Times New Roman" panose="02020603050405020304" pitchFamily="18" charset="0"/>
              <a:ea typeface="Times New Roman" panose="02020603050405020304" pitchFamily="18" charset="0"/>
            </a:rPr>
            <a:t> shopping lists with all the ingredients you need. </a:t>
          </a:r>
          <a:endParaRPr lang="en-US" sz="1800" b="1" kern="1200" dirty="0"/>
        </a:p>
      </dsp:txBody>
      <dsp:txXfrm>
        <a:off x="5913322" y="805750"/>
        <a:ext cx="2385706" cy="2624707"/>
      </dsp:txXfrm>
    </dsp:sp>
    <dsp:sp modelId="{B678134F-9F92-45DE-B1F5-30FADD8AAC3D}">
      <dsp:nvSpPr>
        <dsp:cNvPr id="0" name=""/>
        <dsp:cNvSpPr/>
      </dsp:nvSpPr>
      <dsp:spPr>
        <a:xfrm>
          <a:off x="8525594" y="667982"/>
          <a:ext cx="2560598" cy="2683319"/>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FF158-708F-4CAA-B308-393C26A71AF8}">
      <dsp:nvSpPr>
        <dsp:cNvPr id="0" name=""/>
        <dsp:cNvSpPr/>
      </dsp:nvSpPr>
      <dsp:spPr>
        <a:xfrm>
          <a:off x="8687046" y="821361"/>
          <a:ext cx="2560598" cy="268331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kern="1200" dirty="0">
              <a:solidFill>
                <a:srgbClr val="595959"/>
              </a:solidFill>
              <a:latin typeface="Times New Roman" panose="02020603050405020304" pitchFamily="18" charset="0"/>
              <a:cs typeface="Times New Roman" panose="02020603050405020304" pitchFamily="18" charset="0"/>
            </a:rPr>
            <a:t>Effortless meal planning with an endless array of mouthwatering recipes tailored to your dietary preferences and cuisine type.</a:t>
          </a:r>
          <a:endParaRPr lang="en-US" sz="1800" b="1" kern="1200" dirty="0">
            <a:latin typeface="Times New Roman" panose="02020603050405020304" pitchFamily="18" charset="0"/>
            <a:cs typeface="Times New Roman" panose="02020603050405020304" pitchFamily="18" charset="0"/>
          </a:endParaRPr>
        </a:p>
      </dsp:txBody>
      <dsp:txXfrm>
        <a:off x="8762043" y="896358"/>
        <a:ext cx="2410604" cy="25333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34F7A-66A3-4336-BAFF-333448C09324}" type="datetimeFigureOut">
              <a:rPr lang="en-SE" smtClean="0"/>
              <a:t>2025-03-25</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E0199-EBFA-476D-A817-64E3661029C6}" type="slidenum">
              <a:rPr lang="en-SE" smtClean="0"/>
              <a:t>‹#›</a:t>
            </a:fld>
            <a:endParaRPr lang="en-SE"/>
          </a:p>
        </p:txBody>
      </p:sp>
    </p:spTree>
    <p:extLst>
      <p:ext uri="{BB962C8B-B14F-4D97-AF65-F5344CB8AC3E}">
        <p14:creationId xmlns:p14="http://schemas.microsoft.com/office/powerpoint/2010/main" val="3236242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BD0E0199-EBFA-476D-A817-64E3661029C6}" type="slidenum">
              <a:rPr lang="en-SE" smtClean="0"/>
              <a:t>2</a:t>
            </a:fld>
            <a:endParaRPr lang="en-SE"/>
          </a:p>
        </p:txBody>
      </p:sp>
    </p:spTree>
    <p:extLst>
      <p:ext uri="{BB962C8B-B14F-4D97-AF65-F5344CB8AC3E}">
        <p14:creationId xmlns:p14="http://schemas.microsoft.com/office/powerpoint/2010/main" val="33541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After users have selected their recipes, they can generate a shopping list with just one click. The app will automatically generate a list of ingredients needed for each recipe and compile it into a single list.</a:t>
            </a:r>
          </a:p>
        </p:txBody>
      </p:sp>
      <p:sp>
        <p:nvSpPr>
          <p:cNvPr id="4" name="Slide Number Placeholder 3"/>
          <p:cNvSpPr>
            <a:spLocks noGrp="1"/>
          </p:cNvSpPr>
          <p:nvPr>
            <p:ph type="sldNum" sz="quarter" idx="5"/>
          </p:nvPr>
        </p:nvSpPr>
        <p:spPr/>
        <p:txBody>
          <a:bodyPr/>
          <a:lstStyle/>
          <a:p>
            <a:fld id="{AB45450D-8221-4151-8B5B-EF28F44A58EA}" type="slidenum">
              <a:rPr lang="en-GB" smtClean="0"/>
              <a:t>17</a:t>
            </a:fld>
            <a:endParaRPr lang="en-GB"/>
          </a:p>
        </p:txBody>
      </p:sp>
    </p:spTree>
    <p:extLst>
      <p:ext uri="{BB962C8B-B14F-4D97-AF65-F5344CB8AC3E}">
        <p14:creationId xmlns:p14="http://schemas.microsoft.com/office/powerpoint/2010/main" val="200385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app is designed to make meal planning and grocery shopping easy and convenient. With its user-friendly interface, personalized meal planning, and easy-to-use search feature, our app is the perfect tool for anyone looking to save time and money in the kitchen.</a:t>
            </a:r>
          </a:p>
        </p:txBody>
      </p:sp>
      <p:sp>
        <p:nvSpPr>
          <p:cNvPr id="4" name="Slide Number Placeholder 3"/>
          <p:cNvSpPr>
            <a:spLocks noGrp="1"/>
          </p:cNvSpPr>
          <p:nvPr>
            <p:ph type="sldNum" sz="quarter" idx="5"/>
          </p:nvPr>
        </p:nvSpPr>
        <p:spPr/>
        <p:txBody>
          <a:bodyPr/>
          <a:lstStyle/>
          <a:p>
            <a:fld id="{AB45450D-8221-4151-8B5B-EF28F44A58EA}" type="slidenum">
              <a:rPr lang="en-GB" smtClean="0"/>
              <a:t>18</a:t>
            </a:fld>
            <a:endParaRPr lang="en-GB"/>
          </a:p>
        </p:txBody>
      </p:sp>
    </p:spTree>
    <p:extLst>
      <p:ext uri="{BB962C8B-B14F-4D97-AF65-F5344CB8AC3E}">
        <p14:creationId xmlns:p14="http://schemas.microsoft.com/office/powerpoint/2010/main" val="348002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BD0E0199-EBFA-476D-A817-64E3661029C6}" type="slidenum">
              <a:rPr lang="en-SE" smtClean="0"/>
              <a:t>3</a:t>
            </a:fld>
            <a:endParaRPr lang="en-SE"/>
          </a:p>
        </p:txBody>
      </p:sp>
    </p:spTree>
    <p:extLst>
      <p:ext uri="{BB962C8B-B14F-4D97-AF65-F5344CB8AC3E}">
        <p14:creationId xmlns:p14="http://schemas.microsoft.com/office/powerpoint/2010/main" val="284505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new users, we have made the process of creating an account simple, quick, and easy. Users can sign up using their email or social media credentials.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5450D-8221-4151-8B5B-EF28F44A58EA}"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805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users have logged in, they will be directed to the welcome screen. The welcome screen is the hub for all the features of the app.</a:t>
            </a:r>
          </a:p>
        </p:txBody>
      </p:sp>
      <p:sp>
        <p:nvSpPr>
          <p:cNvPr id="4" name="Slide Number Placeholder 3"/>
          <p:cNvSpPr>
            <a:spLocks noGrp="1"/>
          </p:cNvSpPr>
          <p:nvPr>
            <p:ph type="sldNum" sz="quarter" idx="5"/>
          </p:nvPr>
        </p:nvSpPr>
        <p:spPr/>
        <p:txBody>
          <a:bodyPr/>
          <a:lstStyle/>
          <a:p>
            <a:fld id="{AB45450D-8221-4151-8B5B-EF28F44A58EA}" type="slidenum">
              <a:rPr lang="en-GB" smtClean="0"/>
              <a:t>11</a:t>
            </a:fld>
            <a:endParaRPr lang="en-GB"/>
          </a:p>
        </p:txBody>
      </p:sp>
    </p:spTree>
    <p:extLst>
      <p:ext uri="{BB962C8B-B14F-4D97-AF65-F5344CB8AC3E}">
        <p14:creationId xmlns:p14="http://schemas.microsoft.com/office/powerpoint/2010/main" val="113912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Meet the Johnson family, who all have different dietary needs but want to eat healthier. The family consists of two kids, their parents, and grandparents. One child requires a gluten-free diet, and the grandfather needs a diabetic diet. They want to make meal planning easier and more efficient. Our app provides personalized recommendations and a grocery list based on dietary restrictions. With easy sharing and collaboration features, the entire family can work together to plan meals that everyone can enjoy and that are healthy for them.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D169D6-9B7E-472F-9790-B09FA47FCB67}"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55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users have selected their recipes, they can generate a shopping list with just one click. The app will automatically generate a list of ingredients needed for each recipe and compile it into a single list. Users can also email the shopping list to themselves or share it with others.</a:t>
            </a:r>
          </a:p>
        </p:txBody>
      </p:sp>
      <p:sp>
        <p:nvSpPr>
          <p:cNvPr id="4" name="Slide Number Placeholder 3"/>
          <p:cNvSpPr>
            <a:spLocks noGrp="1"/>
          </p:cNvSpPr>
          <p:nvPr>
            <p:ph type="sldNum" sz="quarter" idx="5"/>
          </p:nvPr>
        </p:nvSpPr>
        <p:spPr/>
        <p:txBody>
          <a:bodyPr/>
          <a:lstStyle/>
          <a:p>
            <a:fld id="{AB45450D-8221-4151-8B5B-EF28F44A58EA}" type="slidenum">
              <a:rPr lang="en-GB" smtClean="0"/>
              <a:t>13</a:t>
            </a:fld>
            <a:endParaRPr lang="en-GB"/>
          </a:p>
        </p:txBody>
      </p:sp>
    </p:spTree>
    <p:extLst>
      <p:ext uri="{BB962C8B-B14F-4D97-AF65-F5344CB8AC3E}">
        <p14:creationId xmlns:p14="http://schemas.microsoft.com/office/powerpoint/2010/main" val="2819085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users have logged in, they will be directed to the welcome screen. The welcome screen is the hub for all the features of the app.</a:t>
            </a:r>
          </a:p>
        </p:txBody>
      </p:sp>
      <p:sp>
        <p:nvSpPr>
          <p:cNvPr id="4" name="Slide Number Placeholder 3"/>
          <p:cNvSpPr>
            <a:spLocks noGrp="1"/>
          </p:cNvSpPr>
          <p:nvPr>
            <p:ph type="sldNum" sz="quarter" idx="5"/>
          </p:nvPr>
        </p:nvSpPr>
        <p:spPr/>
        <p:txBody>
          <a:bodyPr/>
          <a:lstStyle/>
          <a:p>
            <a:fld id="{AB45450D-8221-4151-8B5B-EF28F44A58EA}" type="slidenum">
              <a:rPr lang="en-GB" smtClean="0"/>
              <a:t>14</a:t>
            </a:fld>
            <a:endParaRPr lang="en-GB"/>
          </a:p>
        </p:txBody>
      </p:sp>
    </p:spTree>
    <p:extLst>
      <p:ext uri="{BB962C8B-B14F-4D97-AF65-F5344CB8AC3E}">
        <p14:creationId xmlns:p14="http://schemas.microsoft.com/office/powerpoint/2010/main" val="58334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users have logged in, they will be directed to the welcome screen. The welcome screen is the hub for all the features of the app.</a:t>
            </a:r>
          </a:p>
        </p:txBody>
      </p:sp>
      <p:sp>
        <p:nvSpPr>
          <p:cNvPr id="4" name="Slide Number Placeholder 3"/>
          <p:cNvSpPr>
            <a:spLocks noGrp="1"/>
          </p:cNvSpPr>
          <p:nvPr>
            <p:ph type="sldNum" sz="quarter" idx="5"/>
          </p:nvPr>
        </p:nvSpPr>
        <p:spPr/>
        <p:txBody>
          <a:bodyPr/>
          <a:lstStyle/>
          <a:p>
            <a:fld id="{AB45450D-8221-4151-8B5B-EF28F44A58EA}" type="slidenum">
              <a:rPr lang="en-GB" smtClean="0"/>
              <a:t>15</a:t>
            </a:fld>
            <a:endParaRPr lang="en-GB"/>
          </a:p>
        </p:txBody>
      </p:sp>
    </p:spTree>
    <p:extLst>
      <p:ext uri="{BB962C8B-B14F-4D97-AF65-F5344CB8AC3E}">
        <p14:creationId xmlns:p14="http://schemas.microsoft.com/office/powerpoint/2010/main" val="829727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users have logged in, they will be directed to the welcome screen. The welcome screen is the hub for all the features of the app.</a:t>
            </a:r>
          </a:p>
        </p:txBody>
      </p:sp>
      <p:sp>
        <p:nvSpPr>
          <p:cNvPr id="4" name="Slide Number Placeholder 3"/>
          <p:cNvSpPr>
            <a:spLocks noGrp="1"/>
          </p:cNvSpPr>
          <p:nvPr>
            <p:ph type="sldNum" sz="quarter" idx="5"/>
          </p:nvPr>
        </p:nvSpPr>
        <p:spPr/>
        <p:txBody>
          <a:bodyPr/>
          <a:lstStyle/>
          <a:p>
            <a:fld id="{AB45450D-8221-4151-8B5B-EF28F44A58EA}" type="slidenum">
              <a:rPr lang="en-GB" smtClean="0"/>
              <a:t>16</a:t>
            </a:fld>
            <a:endParaRPr lang="en-GB"/>
          </a:p>
        </p:txBody>
      </p:sp>
    </p:spTree>
    <p:extLst>
      <p:ext uri="{BB962C8B-B14F-4D97-AF65-F5344CB8AC3E}">
        <p14:creationId xmlns:p14="http://schemas.microsoft.com/office/powerpoint/2010/main" val="196763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DD94-D24C-E0C1-96CC-6DBE2E6C17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E07CF236-7177-5FFC-F06D-12C14D74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67BB4521-FF4F-FECB-7B9E-B2734C3FFB88}"/>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40019DF5-2EAF-B1F0-A5FF-36BD96DACA5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531C778-8C4F-2AFD-5C22-8CA4F9F9BCF7}"/>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327351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DC1A5-7F1A-8017-7BEC-DBE48731FD37}"/>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8013FDD-E584-1FF7-B961-2D1BBD1557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4D0FA8C6-5F7D-8F88-58EB-999B684A7D34}"/>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E5181B47-E6C9-0380-EB8D-FAE98BB670F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40458B0-4767-4C04-0DA9-DAFF36575779}"/>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159163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560C2-7981-F1C3-9F3F-C1B2F2FADD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CF7152FA-338F-6A27-9501-1F194CF11F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FAAE9DF-2597-4AEA-A77A-2CAD79389C5C}"/>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F6AFAB22-149D-5E5F-9833-CF1FC2604FD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502D04B-07B2-7FB2-A413-6BC2607CEBC9}"/>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16593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D40562BA-6317-4893-AB17-C443B0173D8C}" type="datetime1">
              <a:rPr lang="en-US" smtClean="0"/>
              <a:t>3/25/2025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6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AD1FA391-B5C0-401C-806B-2743C16BD4FB}" type="datetime1">
              <a:rPr lang="en-US" smtClean="0"/>
              <a:t>3/25/2025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57645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A787CAA6-CEC4-4299-965E-494374F8A4AC}" type="datetime1">
              <a:rPr lang="en-US" smtClean="0"/>
              <a:t>3/25/2025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98938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35C9914-2680-46B5-908A-9F31A98DC89D}" type="datetime1">
              <a:rPr lang="en-US" smtClean="0"/>
              <a:t>3/25/2025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92708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2D9DDEBB-39D8-49F9-B69B-0ACB3110EF73}" type="datetime1">
              <a:rPr lang="en-US" smtClean="0"/>
              <a:t>3/25/2025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49335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62DF2E81-6EEB-4882-92C5-D630F2F9A245}" type="datetime1">
              <a:rPr lang="en-US" smtClean="0"/>
              <a:t>3/25/2025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3195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82E0FEEC-C6DD-4EC3-BCF3-27401640379D}" type="datetime1">
              <a:rPr lang="en-US" smtClean="0"/>
              <a:t>3/25/2025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42857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0949A659-CD0F-42B4-8A47-FD3B17567DA8}" type="datetime1">
              <a:rPr lang="en-US" smtClean="0"/>
              <a:t>3/25/2025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7578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7AAA-F52C-4EFD-AB1D-8EB28A12EF10}"/>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840EDDBE-7D5B-83AF-E54C-720EB8B9E2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680F5CD-5386-66EC-19DB-C363C8E36954}"/>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DDCA7DBB-9307-D8F9-99FD-5F1DA0DED5A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1C840536-18FD-2EB8-A807-5CFA48B114D5}"/>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1245272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C714B50-68E9-4FD6-935C-3DF853E1165D}" type="datetime1">
              <a:rPr lang="en-US" smtClean="0"/>
              <a:t>3/25/2025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6350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A4828AF-D3E1-4D24-B8DC-99CD57C30C6A}" type="datetime1">
              <a:rPr lang="en-US" smtClean="0"/>
              <a:t>3/25/2025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08818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DE875009-16CC-46CA-BDB4-F9CD31C7023B}" type="datetime1">
              <a:rPr lang="en-US" smtClean="0"/>
              <a:t>3/25/2025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163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F9F9-C4CF-414B-389A-C39CBE3800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33EACDC-4163-085F-6D6E-6D45EA543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66D3F1-0425-5886-2CE8-B95970E4E0AB}"/>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1A51C42C-04FC-9E8C-2805-1B3782AA5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3F8BD0-BFEE-C5D7-0C7F-CF96C71027DB}"/>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2859810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ECD5-40CB-E258-7DED-7A9A0CA968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9B3974-E140-2B1E-896F-604B5AFF42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399C4A-C6D5-A95B-2040-3C751CD6021C}"/>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DA6F1F82-386C-C7A1-73CA-F9ED778593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20DEA3-6683-4FF6-54F5-52CD1DB0F1AC}"/>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192481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76F6-F524-9C3F-A93E-F558217E74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8CC42B-D98A-1574-BE7B-F25B40245B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842882-FA21-3A8E-355D-79225972AEEB}"/>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40F3BF97-3182-05E3-5A0B-5094351CA3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24F44E-B021-1C44-987E-D6B3E77B97E8}"/>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90607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349B-56AF-A05A-4603-1A078DA649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F46DD4E-A355-D125-DDEE-B93F96ACE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81C0BB-3D0C-D537-9A25-A6B61CA72D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C50AB61-30D1-0485-96E5-1FE8AD8DE457}"/>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6" name="Footer Placeholder 5">
            <a:extLst>
              <a:ext uri="{FF2B5EF4-FFF2-40B4-BE49-F238E27FC236}">
                <a16:creationId xmlns:a16="http://schemas.microsoft.com/office/drawing/2014/main" id="{A8B8448B-3B58-A6B8-85EE-6599B5ECE4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D21A46-44A0-8F56-C514-5AFD37A639AA}"/>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2198519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B7BD-424D-75E5-C09F-0084DC4B5F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C6E326-0B70-AEF1-F1FC-9CBAD9A2F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E8BED1-24EB-669F-4CC1-6C45D6325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86BB40B-46F9-3DA3-6266-69C7AF762A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11C5DD-1A5F-5054-D4F7-6DDAA8E438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60CBE90-1B0B-D30E-1848-4B095909294F}"/>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8" name="Footer Placeholder 7">
            <a:extLst>
              <a:ext uri="{FF2B5EF4-FFF2-40B4-BE49-F238E27FC236}">
                <a16:creationId xmlns:a16="http://schemas.microsoft.com/office/drawing/2014/main" id="{41F7B5B6-D9D0-9533-0A78-E2BBEA79DC9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641692-B397-81E4-AC39-5DD6A7A16E72}"/>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815253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7028A-DCD2-0EBB-0FFA-56176A930B6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5E62BAF-C86C-DEE4-F23C-9AA34F3FCEEE}"/>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4" name="Footer Placeholder 3">
            <a:extLst>
              <a:ext uri="{FF2B5EF4-FFF2-40B4-BE49-F238E27FC236}">
                <a16:creationId xmlns:a16="http://schemas.microsoft.com/office/drawing/2014/main" id="{39DD9BDE-BE8E-7388-D2A8-96E8FEE56B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B84C1A5-085F-49FC-D6B1-52337F8DCE27}"/>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37955480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BF65B-2350-519E-6AAB-E37BFF33C578}"/>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3" name="Footer Placeholder 2">
            <a:extLst>
              <a:ext uri="{FF2B5EF4-FFF2-40B4-BE49-F238E27FC236}">
                <a16:creationId xmlns:a16="http://schemas.microsoft.com/office/drawing/2014/main" id="{97C4A2DF-556A-68C7-C005-CBA3145202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A064F4F-2E8C-105B-FD2B-13F8D80EF529}"/>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356488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54725-22A2-701E-B825-F7392683D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3CFBD21E-0E51-300F-0F8F-E9635DE67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39509-29D5-685B-755E-5AE73BF1698C}"/>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EDA57B8C-84D7-F118-5BA4-DE21531DAFB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518A559-A970-4168-E917-C7B83B26720C}"/>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9201555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5B11-713A-FFBF-8B3E-C962FD1B5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9A5330-08FF-E6C7-CCD9-4F51FB37F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992B5C7-7E8C-07A1-2AE4-234821BFB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CE883-D909-23D8-65A4-4AB4C22992CD}"/>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6" name="Footer Placeholder 5">
            <a:extLst>
              <a:ext uri="{FF2B5EF4-FFF2-40B4-BE49-F238E27FC236}">
                <a16:creationId xmlns:a16="http://schemas.microsoft.com/office/drawing/2014/main" id="{B403C8EB-288E-D27C-67EB-739BD043A3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57B389-7B88-DBBA-5312-55A937A618A3}"/>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268613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90B1-EFAE-3C19-DA39-42E1A2B7A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9E90200-2467-3130-0977-7AF8B510E0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E8C720-67F5-25EC-56DD-4FD6B5691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EB44F9-C502-67BC-07BC-349B0620FFE7}"/>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6" name="Footer Placeholder 5">
            <a:extLst>
              <a:ext uri="{FF2B5EF4-FFF2-40B4-BE49-F238E27FC236}">
                <a16:creationId xmlns:a16="http://schemas.microsoft.com/office/drawing/2014/main" id="{550D9129-06EF-893C-3F73-5BB91656EE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F90478-B6B7-3EAF-2EA1-82B9678B0BDF}"/>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148640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C90B-C11D-315A-8941-32A07B1AAFE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2CE617-466E-7BCC-C970-D3560C67CB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441A4F-8D32-F4A9-95A1-1C7AE0DCCCDE}"/>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845F3223-5716-A022-6A44-7022D16202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AF89F6-0D13-5295-D5F4-1FF222091C57}"/>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1726450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81F40-7180-E106-D085-3FE1A090A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3EAA69-BF53-CF6A-3281-5DDA8705CD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1CFF72-8EA4-65E5-E4C2-9887C8C0967F}"/>
              </a:ext>
            </a:extLst>
          </p:cNvPr>
          <p:cNvSpPr>
            <a:spLocks noGrp="1"/>
          </p:cNvSpPr>
          <p:nvPr>
            <p:ph type="dt" sz="half" idx="10"/>
          </p:nvPr>
        </p:nvSpPr>
        <p:spPr/>
        <p:txBody>
          <a:body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ABABAA21-F686-8F43-1BD8-D887522CA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C0F9CE-9214-B3C3-CEF9-ECDFB942B223}"/>
              </a:ext>
            </a:extLst>
          </p:cNvPr>
          <p:cNvSpPr>
            <a:spLocks noGrp="1"/>
          </p:cNvSpPr>
          <p:nvPr>
            <p:ph type="sldNum" sz="quarter" idx="12"/>
          </p:nvPr>
        </p:nvSpPr>
        <p:spPr/>
        <p:txBody>
          <a:bodyPr/>
          <a:lstStyle/>
          <a:p>
            <a:fld id="{455B724D-7FF1-45C1-819C-284F2ABFFFBD}" type="slidenum">
              <a:rPr lang="en-GB" smtClean="0"/>
              <a:t>‹#›</a:t>
            </a:fld>
            <a:endParaRPr lang="en-GB"/>
          </a:p>
        </p:txBody>
      </p:sp>
    </p:spTree>
    <p:extLst>
      <p:ext uri="{BB962C8B-B14F-4D97-AF65-F5344CB8AC3E}">
        <p14:creationId xmlns:p14="http://schemas.microsoft.com/office/powerpoint/2010/main" val="32134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3C0E-477F-25B3-1462-8054133B07E8}"/>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F6328C2A-78CA-522E-31EB-9CF5170349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AFAF7408-670E-6117-D6C2-5027D0FAF9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CA4C562B-DF00-F727-2751-9A17C3D30D96}"/>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6" name="Footer Placeholder 5">
            <a:extLst>
              <a:ext uri="{FF2B5EF4-FFF2-40B4-BE49-F238E27FC236}">
                <a16:creationId xmlns:a16="http://schemas.microsoft.com/office/drawing/2014/main" id="{621372D7-7406-3C45-C18C-5142A73DD6C2}"/>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4ACFEB63-B57E-B1D8-7114-55F6D94CCF4C}"/>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45381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C058-04BF-432B-AEA5-22CDA74991D1}"/>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CF0EA513-10B2-E208-6D36-7D88A76704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7B55-1A16-0F27-C8FD-73807F5764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C6C3D91B-3CDC-9965-8E24-A75FD229A7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ECC12-CC06-5B30-8F8F-FB17AC9C9D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25962C25-777D-5A9B-AC46-E7BEBAD1F21D}"/>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8" name="Footer Placeholder 7">
            <a:extLst>
              <a:ext uri="{FF2B5EF4-FFF2-40B4-BE49-F238E27FC236}">
                <a16:creationId xmlns:a16="http://schemas.microsoft.com/office/drawing/2014/main" id="{A0A8BA15-23F4-1E05-046A-077BADCAA137}"/>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7DC771EA-E8D5-52E2-ABB1-0F96CCBD4D81}"/>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4092264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E41F-5027-B642-0139-F6DF448C16BF}"/>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072FA29D-2909-FAA4-C126-231F039135C5}"/>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4" name="Footer Placeholder 3">
            <a:extLst>
              <a:ext uri="{FF2B5EF4-FFF2-40B4-BE49-F238E27FC236}">
                <a16:creationId xmlns:a16="http://schemas.microsoft.com/office/drawing/2014/main" id="{6B82211E-F5B6-1299-0C4A-07D5B0EF9AE8}"/>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0D30D-0B66-A206-017C-A693D69F1D87}"/>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171951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CC8A21-8753-8349-CBFA-67B5F3CF0909}"/>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3" name="Footer Placeholder 2">
            <a:extLst>
              <a:ext uri="{FF2B5EF4-FFF2-40B4-BE49-F238E27FC236}">
                <a16:creationId xmlns:a16="http://schemas.microsoft.com/office/drawing/2014/main" id="{368E1B2C-BCEB-6A64-43CE-0AA1FAFE9B64}"/>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0C832E5E-C5F9-4DE3-9D79-0ED6CE01B2E0}"/>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347978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B07D-04A2-43FE-41B2-B09D5DBFF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8237B03A-DFDD-DC96-FC2E-CBAB8DB02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1EB6A01B-9C0E-6A42-8914-9F70DA4DE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A78246-A26B-D96B-5E76-D72F3B029779}"/>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6" name="Footer Placeholder 5">
            <a:extLst>
              <a:ext uri="{FF2B5EF4-FFF2-40B4-BE49-F238E27FC236}">
                <a16:creationId xmlns:a16="http://schemas.microsoft.com/office/drawing/2014/main" id="{97C05877-ACFB-D122-6ECC-795237315ED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BD3C713-628D-C462-C01E-20FC80259E6E}"/>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1469107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1420-8D45-8825-64F9-1C9B1F05C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11C553EF-E19A-00D2-7EE6-CEDD7E0AA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2E430267-9BD1-E87E-9BBE-B8C4DCEE0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145E2-BBD3-C710-D203-D79D7EF7F614}"/>
              </a:ext>
            </a:extLst>
          </p:cNvPr>
          <p:cNvSpPr>
            <a:spLocks noGrp="1"/>
          </p:cNvSpPr>
          <p:nvPr>
            <p:ph type="dt" sz="half" idx="10"/>
          </p:nvPr>
        </p:nvSpPr>
        <p:spPr/>
        <p:txBody>
          <a:bodyPr/>
          <a:lstStyle/>
          <a:p>
            <a:fld id="{06593541-29E7-43E0-B8AE-199FA6FB9B49}" type="datetimeFigureOut">
              <a:rPr lang="en-SE" smtClean="0"/>
              <a:t>2025-03-25</a:t>
            </a:fld>
            <a:endParaRPr lang="en-SE"/>
          </a:p>
        </p:txBody>
      </p:sp>
      <p:sp>
        <p:nvSpPr>
          <p:cNvPr id="6" name="Footer Placeholder 5">
            <a:extLst>
              <a:ext uri="{FF2B5EF4-FFF2-40B4-BE49-F238E27FC236}">
                <a16:creationId xmlns:a16="http://schemas.microsoft.com/office/drawing/2014/main" id="{6F0D436B-B4E0-E4AE-9BC9-2ACFD00482E6}"/>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8565670-C729-ACB1-EFC6-5D3EEE71A388}"/>
              </a:ext>
            </a:extLst>
          </p:cNvPr>
          <p:cNvSpPr>
            <a:spLocks noGrp="1"/>
          </p:cNvSpPr>
          <p:nvPr>
            <p:ph type="sldNum" sz="quarter" idx="12"/>
          </p:nvPr>
        </p:nvSpPr>
        <p:spPr/>
        <p:txBody>
          <a:bodyPr/>
          <a:lstStyle/>
          <a:p>
            <a:fld id="{67176460-28E2-4F5A-A24E-19F794715F02}" type="slidenum">
              <a:rPr lang="en-SE" smtClean="0"/>
              <a:t>‹#›</a:t>
            </a:fld>
            <a:endParaRPr lang="en-SE"/>
          </a:p>
        </p:txBody>
      </p:sp>
    </p:spTree>
    <p:extLst>
      <p:ext uri="{BB962C8B-B14F-4D97-AF65-F5344CB8AC3E}">
        <p14:creationId xmlns:p14="http://schemas.microsoft.com/office/powerpoint/2010/main" val="91805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C81F1-8087-1BB4-04AA-BB1BFEE66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DDF778AF-6679-6E0A-5448-55B8F94E5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46A8447-AC5D-B9BE-8A4B-B4FF748130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593541-29E7-43E0-B8AE-199FA6FB9B49}" type="datetimeFigureOut">
              <a:rPr lang="en-SE" smtClean="0"/>
              <a:t>2025-03-25</a:t>
            </a:fld>
            <a:endParaRPr lang="en-SE"/>
          </a:p>
        </p:txBody>
      </p:sp>
      <p:sp>
        <p:nvSpPr>
          <p:cNvPr id="5" name="Footer Placeholder 4">
            <a:extLst>
              <a:ext uri="{FF2B5EF4-FFF2-40B4-BE49-F238E27FC236}">
                <a16:creationId xmlns:a16="http://schemas.microsoft.com/office/drawing/2014/main" id="{AECCCEFB-821E-A559-3BAD-9D63A2EE9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3FD90905-420A-B692-D131-5D23B1F5DE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176460-28E2-4F5A-A24E-19F794715F02}" type="slidenum">
              <a:rPr lang="en-SE" smtClean="0"/>
              <a:t>‹#›</a:t>
            </a:fld>
            <a:endParaRPr lang="en-SE"/>
          </a:p>
        </p:txBody>
      </p:sp>
    </p:spTree>
    <p:extLst>
      <p:ext uri="{BB962C8B-B14F-4D97-AF65-F5344CB8AC3E}">
        <p14:creationId xmlns:p14="http://schemas.microsoft.com/office/powerpoint/2010/main" val="821474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6F0E5616-76C2-4183-ACDF-FFB9D459ECEF}" type="datetime1">
              <a:rPr lang="en-US" smtClean="0"/>
              <a:t>3/25/2025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776494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E82F5-C361-5CC0-B2AB-79F77697E6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3D800-BDC9-278F-A0FC-C30947944A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D3589C-FB84-03BF-A3BA-FE22630EA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AB903-277C-4A6C-9B99-3488704CD095}" type="datetimeFigureOut">
              <a:rPr lang="en-GB" smtClean="0"/>
              <a:t>25/03/2025</a:t>
            </a:fld>
            <a:endParaRPr lang="en-GB"/>
          </a:p>
        </p:txBody>
      </p:sp>
      <p:sp>
        <p:nvSpPr>
          <p:cNvPr id="5" name="Footer Placeholder 4">
            <a:extLst>
              <a:ext uri="{FF2B5EF4-FFF2-40B4-BE49-F238E27FC236}">
                <a16:creationId xmlns:a16="http://schemas.microsoft.com/office/drawing/2014/main" id="{27880604-1A49-7F83-F0A3-DC0C6AF1F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57F32C2-3BBD-97E4-BF88-3351E4245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5B724D-7FF1-45C1-819C-284F2ABFFFBD}" type="slidenum">
              <a:rPr lang="en-GB" smtClean="0"/>
              <a:t>‹#›</a:t>
            </a:fld>
            <a:endParaRPr lang="en-GB"/>
          </a:p>
        </p:txBody>
      </p:sp>
    </p:spTree>
    <p:extLst>
      <p:ext uri="{BB962C8B-B14F-4D97-AF65-F5344CB8AC3E}">
        <p14:creationId xmlns:p14="http://schemas.microsoft.com/office/powerpoint/2010/main" val="41622214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0364E05-905C-2CEB-F37A-AAD0134DA6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7610473" y="0"/>
            <a:ext cx="4581527" cy="6858002"/>
            <a:chOff x="-2" y="-1"/>
            <a:chExt cx="4581527" cy="6858002"/>
          </a:xfrm>
          <a:effectLst>
            <a:outerShdw blurRad="381000" dist="50800" algn="ctr" rotWithShape="0">
              <a:srgbClr val="000000">
                <a:alpha val="10000"/>
              </a:srgbClr>
            </a:outerShdw>
          </a:effectLst>
        </p:grpSpPr>
        <p:sp>
          <p:nvSpPr>
            <p:cNvPr id="34" name="Freeform: Shape 33">
              <a:extLst>
                <a:ext uri="{FF2B5EF4-FFF2-40B4-BE49-F238E27FC236}">
                  <a16:creationId xmlns:a16="http://schemas.microsoft.com/office/drawing/2014/main" id="{6ACCE030-AA9E-1678-50A1-CFFE8E0C2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34">
              <a:extLst>
                <a:ext uri="{FF2B5EF4-FFF2-40B4-BE49-F238E27FC236}">
                  <a16:creationId xmlns:a16="http://schemas.microsoft.com/office/drawing/2014/main" id="{77777D92-4B5B-F013-1304-456FF526CE3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6" name="Group 35">
                <a:extLst>
                  <a:ext uri="{FF2B5EF4-FFF2-40B4-BE49-F238E27FC236}">
                    <a16:creationId xmlns:a16="http://schemas.microsoft.com/office/drawing/2014/main" id="{DC5D0A0A-2A82-1374-5058-7DFCF704CC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40" name="Freeform: Shape 39">
                  <a:extLst>
                    <a:ext uri="{FF2B5EF4-FFF2-40B4-BE49-F238E27FC236}">
                      <a16:creationId xmlns:a16="http://schemas.microsoft.com/office/drawing/2014/main" id="{26258508-84AD-E35B-439D-7C41D1D6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54C8BCA6-A888-BF3F-46A3-DE264BBBF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7" name="Group 36">
                <a:extLst>
                  <a:ext uri="{FF2B5EF4-FFF2-40B4-BE49-F238E27FC236}">
                    <a16:creationId xmlns:a16="http://schemas.microsoft.com/office/drawing/2014/main" id="{17A10200-DAC9-9C57-E443-0F3CB89AB3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8" name="Freeform: Shape 37">
                  <a:extLst>
                    <a:ext uri="{FF2B5EF4-FFF2-40B4-BE49-F238E27FC236}">
                      <a16:creationId xmlns:a16="http://schemas.microsoft.com/office/drawing/2014/main" id="{10909518-F7F1-3FA9-58E7-63FC23754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DD25028A-29BB-32E0-3C03-E19FECD0A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43" name="Picture 42" descr="A heart shaped fruit and vegetables&#10;&#10;Description automatically generated">
            <a:extLst>
              <a:ext uri="{FF2B5EF4-FFF2-40B4-BE49-F238E27FC236}">
                <a16:creationId xmlns:a16="http://schemas.microsoft.com/office/drawing/2014/main" id="{757E21A2-BBDE-8BD4-A375-3325920CBE2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37" y="110613"/>
            <a:ext cx="7102902" cy="6636774"/>
          </a:xfrm>
          <a:prstGeom prst="rect">
            <a:avLst/>
          </a:prstGeom>
        </p:spPr>
      </p:pic>
      <p:sp>
        <p:nvSpPr>
          <p:cNvPr id="44" name="TextBox 43">
            <a:extLst>
              <a:ext uri="{FF2B5EF4-FFF2-40B4-BE49-F238E27FC236}">
                <a16:creationId xmlns:a16="http://schemas.microsoft.com/office/drawing/2014/main" id="{C90202CC-5AF1-876D-F349-60BC89FD9E52}"/>
              </a:ext>
              <a:ext uri="{C183D7F6-B498-43B3-948B-1728B52AA6E4}">
                <adec:decorative xmlns:adec="http://schemas.microsoft.com/office/drawing/2017/decorative" val="0"/>
              </a:ext>
            </a:extLst>
          </p:cNvPr>
          <p:cNvSpPr txBox="1"/>
          <p:nvPr/>
        </p:nvSpPr>
        <p:spPr>
          <a:xfrm>
            <a:off x="8274672" y="360801"/>
            <a:ext cx="2566728" cy="1754326"/>
          </a:xfrm>
          <a:prstGeom prst="rect">
            <a:avLst/>
          </a:prstGeom>
          <a:noFill/>
        </p:spPr>
        <p:txBody>
          <a:bodyPr wrap="none" rtlCol="0">
            <a:spAutoFit/>
          </a:bodyPr>
          <a:lstStyle/>
          <a:p>
            <a:r>
              <a:rPr lang="en-US" dirty="0">
                <a:solidFill>
                  <a:schemeClr val="bg1"/>
                </a:solidFill>
              </a:rPr>
              <a:t>All of us know,</a:t>
            </a:r>
          </a:p>
          <a:p>
            <a:pPr algn="ctr"/>
            <a:endParaRPr lang="en-US" dirty="0">
              <a:solidFill>
                <a:schemeClr val="bg1"/>
              </a:solidFill>
            </a:endParaRPr>
          </a:p>
          <a:p>
            <a:pPr algn="ctr"/>
            <a:r>
              <a:rPr lang="en-US" dirty="0">
                <a:solidFill>
                  <a:schemeClr val="bg1"/>
                </a:solidFill>
              </a:rPr>
              <a:t>Good Food</a:t>
            </a:r>
          </a:p>
          <a:p>
            <a:pPr algn="ctr"/>
            <a:r>
              <a:rPr lang="en-US" dirty="0">
                <a:solidFill>
                  <a:schemeClr val="bg1"/>
                </a:solidFill>
              </a:rPr>
              <a:t> = </a:t>
            </a:r>
          </a:p>
          <a:p>
            <a:pPr algn="ctr"/>
            <a:r>
              <a:rPr lang="en-US" dirty="0">
                <a:solidFill>
                  <a:schemeClr val="bg1"/>
                </a:solidFill>
              </a:rPr>
              <a:t>Good Mood </a:t>
            </a:r>
          </a:p>
          <a:p>
            <a:pPr algn="ctr"/>
            <a:endParaRPr lang="en-US" dirty="0">
              <a:solidFill>
                <a:schemeClr val="bg1"/>
              </a:solidFill>
            </a:endParaRPr>
          </a:p>
        </p:txBody>
      </p:sp>
      <p:sp>
        <p:nvSpPr>
          <p:cNvPr id="45" name="TextBox 44">
            <a:extLst>
              <a:ext uri="{FF2B5EF4-FFF2-40B4-BE49-F238E27FC236}">
                <a16:creationId xmlns:a16="http://schemas.microsoft.com/office/drawing/2014/main" id="{3842E638-2CEF-8806-53DE-D59C2F4797EF}"/>
              </a:ext>
              <a:ext uri="{C183D7F6-B498-43B3-948B-1728B52AA6E4}">
                <adec:decorative xmlns:adec="http://schemas.microsoft.com/office/drawing/2017/decorative" val="0"/>
              </a:ext>
            </a:extLst>
          </p:cNvPr>
          <p:cNvSpPr txBox="1"/>
          <p:nvPr/>
        </p:nvSpPr>
        <p:spPr>
          <a:xfrm>
            <a:off x="8274672" y="3265717"/>
            <a:ext cx="3706313" cy="1477328"/>
          </a:xfrm>
          <a:prstGeom prst="rect">
            <a:avLst/>
          </a:prstGeom>
          <a:noFill/>
        </p:spPr>
        <p:txBody>
          <a:bodyPr wrap="square" rtlCol="0">
            <a:spAutoFit/>
          </a:bodyPr>
          <a:lstStyle/>
          <a:p>
            <a:pPr algn="just"/>
            <a:r>
              <a:rPr lang="en-US" dirty="0">
                <a:solidFill>
                  <a:schemeClr val="bg1"/>
                </a:solidFill>
              </a:rPr>
              <a:t>However , we often neglect this </a:t>
            </a:r>
          </a:p>
          <a:p>
            <a:pPr algn="just"/>
            <a:r>
              <a:rPr lang="en-US" dirty="0">
                <a:solidFill>
                  <a:schemeClr val="bg1"/>
                </a:solidFill>
              </a:rPr>
              <a:t>crucial aspect of health due to our </a:t>
            </a:r>
          </a:p>
          <a:p>
            <a:pPr algn="just"/>
            <a:r>
              <a:rPr lang="en-US" dirty="0">
                <a:solidFill>
                  <a:schemeClr val="bg1"/>
                </a:solidFill>
              </a:rPr>
              <a:t>busy lifestyles, which impacts </a:t>
            </a:r>
          </a:p>
          <a:p>
            <a:pPr algn="just"/>
            <a:r>
              <a:rPr lang="en-US" dirty="0">
                <a:solidFill>
                  <a:schemeClr val="bg1"/>
                </a:solidFill>
              </a:rPr>
              <a:t>our physical and mental well-being.</a:t>
            </a:r>
            <a:endParaRPr lang="en-SE" dirty="0">
              <a:solidFill>
                <a:schemeClr val="bg1"/>
              </a:solidFill>
            </a:endParaRPr>
          </a:p>
          <a:p>
            <a:endParaRPr lang="en-SE" dirty="0"/>
          </a:p>
        </p:txBody>
      </p:sp>
    </p:spTree>
    <p:extLst>
      <p:ext uri="{BB962C8B-B14F-4D97-AF65-F5344CB8AC3E}">
        <p14:creationId xmlns:p14="http://schemas.microsoft.com/office/powerpoint/2010/main" val="1958244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D149C-1063-DA47-7427-02318F68970F}"/>
              </a:ext>
            </a:extLst>
          </p:cNvPr>
          <p:cNvSpPr>
            <a:spLocks noGrp="1"/>
          </p:cNvSpPr>
          <p:nvPr>
            <p:ph sz="half" idx="1"/>
          </p:nvPr>
        </p:nvSpPr>
        <p:spPr/>
        <p:txBody>
          <a:bodyPr/>
          <a:lstStyle/>
          <a:p>
            <a:endParaRPr lang="en-SE"/>
          </a:p>
        </p:txBody>
      </p:sp>
      <p:sp>
        <p:nvSpPr>
          <p:cNvPr id="4" name="Content Placeholder 3">
            <a:extLst>
              <a:ext uri="{FF2B5EF4-FFF2-40B4-BE49-F238E27FC236}">
                <a16:creationId xmlns:a16="http://schemas.microsoft.com/office/drawing/2014/main" id="{EF55AD7C-7F0B-5BE4-B8D5-83F84DB8B803}"/>
              </a:ext>
            </a:extLst>
          </p:cNvPr>
          <p:cNvSpPr>
            <a:spLocks noGrp="1"/>
          </p:cNvSpPr>
          <p:nvPr>
            <p:ph sz="half" idx="2"/>
          </p:nvPr>
        </p:nvSpPr>
        <p:spPr/>
        <p:txBody>
          <a:bodyPr/>
          <a:lstStyle/>
          <a:p>
            <a:endParaRPr lang="en-SE"/>
          </a:p>
        </p:txBody>
      </p:sp>
      <p:sp>
        <p:nvSpPr>
          <p:cNvPr id="5" name="Date Placeholder 4">
            <a:extLst>
              <a:ext uri="{FF2B5EF4-FFF2-40B4-BE49-F238E27FC236}">
                <a16:creationId xmlns:a16="http://schemas.microsoft.com/office/drawing/2014/main" id="{9DACDF77-94F3-EF6B-9CA9-0F013EBFA619}"/>
              </a:ext>
            </a:extLst>
          </p:cNvPr>
          <p:cNvSpPr>
            <a:spLocks noGrp="1"/>
          </p:cNvSpPr>
          <p:nvPr>
            <p:ph type="dt" sz="half" idx="10"/>
          </p:nvPr>
        </p:nvSpPr>
        <p:spPr/>
        <p:txBody>
          <a:bodyPr/>
          <a:lstStyle/>
          <a:p>
            <a:fld id="{735C9914-2680-46B5-908A-9F31A98DC89D}" type="datetime1">
              <a:rPr lang="en-US" smtClean="0"/>
              <a:t>3/25/2025</a:t>
            </a:fld>
            <a:endParaRPr lang="en-US"/>
          </a:p>
        </p:txBody>
      </p:sp>
      <p:sp>
        <p:nvSpPr>
          <p:cNvPr id="7" name="Slide Number Placeholder 6">
            <a:extLst>
              <a:ext uri="{FF2B5EF4-FFF2-40B4-BE49-F238E27FC236}">
                <a16:creationId xmlns:a16="http://schemas.microsoft.com/office/drawing/2014/main" id="{8F41DC61-B626-F611-1E47-080DCF7818A5}"/>
              </a:ext>
            </a:extLst>
          </p:cNvPr>
          <p:cNvSpPr>
            <a:spLocks noGrp="1"/>
          </p:cNvSpPr>
          <p:nvPr>
            <p:ph type="sldNum" sz="quarter" idx="12"/>
          </p:nvPr>
        </p:nvSpPr>
        <p:spPr/>
        <p:txBody>
          <a:bodyPr/>
          <a:lstStyle/>
          <a:p>
            <a:fld id="{DFDF98CC-160E-494C-8C3C-8CDC5FA257DE}" type="slidenum">
              <a:rPr lang="en-US" smtClean="0"/>
              <a:t>10</a:t>
            </a:fld>
            <a:endParaRPr lang="en-US"/>
          </a:p>
        </p:txBody>
      </p:sp>
      <p:pic>
        <p:nvPicPr>
          <p:cNvPr id="9218" name="Picture 2">
            <a:extLst>
              <a:ext uri="{FF2B5EF4-FFF2-40B4-BE49-F238E27FC236}">
                <a16:creationId xmlns:a16="http://schemas.microsoft.com/office/drawing/2014/main" id="{F2326B88-950B-7C84-5C4A-8F4811776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 y="0"/>
            <a:ext cx="122090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029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3B3F-FED3-38D6-9D74-8A9E74C79B51}"/>
              </a:ext>
            </a:extLst>
          </p:cNvPr>
          <p:cNvSpPr>
            <a:spLocks noGrp="1"/>
          </p:cNvSpPr>
          <p:nvPr>
            <p:ph type="title"/>
          </p:nvPr>
        </p:nvSpPr>
        <p:spPr>
          <a:xfrm>
            <a:off x="359245" y="16242"/>
            <a:ext cx="8686800" cy="813063"/>
          </a:xfrm>
        </p:spPr>
        <p:txBody>
          <a:bodyPr vert="horz" lIns="91440" tIns="45720" rIns="91440" bIns="45720" rtlCol="0" anchor="t">
            <a:normAutofit fontScale="90000"/>
          </a:bodyPr>
          <a:lstStyle/>
          <a:p>
            <a:r>
              <a:rPr lang="en-US" sz="4400" dirty="0"/>
              <a:t>Welcome Screen</a:t>
            </a:r>
            <a:br>
              <a:rPr lang="en-US" sz="4400" dirty="0"/>
            </a:br>
            <a:endParaRPr lang="en-US" sz="4400" dirty="0"/>
          </a:p>
        </p:txBody>
      </p:sp>
      <p:sp>
        <p:nvSpPr>
          <p:cNvPr id="4" name="Content Placeholder 3">
            <a:extLst>
              <a:ext uri="{FF2B5EF4-FFF2-40B4-BE49-F238E27FC236}">
                <a16:creationId xmlns:a16="http://schemas.microsoft.com/office/drawing/2014/main" id="{2E70FC94-6055-0243-8001-877A48986B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470570" y="1567542"/>
            <a:ext cx="2509935" cy="4917233"/>
          </a:xfrm>
        </p:spPr>
        <p:txBody>
          <a:bodyPr>
            <a:normAutofit/>
          </a:bodyPr>
          <a:lstStyle/>
          <a:p>
            <a:pPr marL="0" indent="0">
              <a:spcBef>
                <a:spcPts val="2500"/>
              </a:spcBef>
              <a:buNone/>
            </a:pPr>
            <a:endParaRPr lang="en-US" sz="1600" b="1" dirty="0">
              <a:solidFill>
                <a:schemeClr val="bg2">
                  <a:lumMod val="50000"/>
                </a:schemeClr>
              </a:solidFill>
            </a:endParaRPr>
          </a:p>
          <a:p>
            <a:pPr marL="0" lvl="1" indent="0">
              <a:buNone/>
            </a:pPr>
            <a:r>
              <a:rPr lang="en-US" sz="1600" b="1" dirty="0">
                <a:solidFill>
                  <a:schemeClr val="bg2">
                    <a:lumMod val="50000"/>
                  </a:schemeClr>
                </a:solidFill>
              </a:rPr>
              <a:t>The welcome screen is the central hub for all the features of the app and is the first screen that users see after logging in.</a:t>
            </a:r>
          </a:p>
        </p:txBody>
      </p:sp>
      <p:pic>
        <p:nvPicPr>
          <p:cNvPr id="8" name="Picture 7">
            <a:extLst>
              <a:ext uri="{FF2B5EF4-FFF2-40B4-BE49-F238E27FC236}">
                <a16:creationId xmlns:a16="http://schemas.microsoft.com/office/drawing/2014/main" id="{F9103818-E487-CDFD-F34C-C2DC380AA390}"/>
              </a:ext>
            </a:extLst>
          </p:cNvPr>
          <p:cNvPicPr>
            <a:picLocks noChangeAspect="1"/>
          </p:cNvPicPr>
          <p:nvPr/>
        </p:nvPicPr>
        <p:blipFill>
          <a:blip r:embed="rId3"/>
          <a:stretch>
            <a:fillRect/>
          </a:stretch>
        </p:blipFill>
        <p:spPr>
          <a:xfrm>
            <a:off x="140170" y="829305"/>
            <a:ext cx="8686800" cy="5992569"/>
          </a:xfrm>
          <a:prstGeom prst="rect">
            <a:avLst/>
          </a:prstGeom>
        </p:spPr>
      </p:pic>
      <p:cxnSp>
        <p:nvCxnSpPr>
          <p:cNvPr id="11" name="Straight Connector 10">
            <a:extLst>
              <a:ext uri="{FF2B5EF4-FFF2-40B4-BE49-F238E27FC236}">
                <a16:creationId xmlns:a16="http://schemas.microsoft.com/office/drawing/2014/main" id="{41E6FB69-8D45-14B2-736A-1A57B89621BB}"/>
              </a:ext>
            </a:extLst>
          </p:cNvPr>
          <p:cNvCxnSpPr/>
          <p:nvPr/>
        </p:nvCxnSpPr>
        <p:spPr>
          <a:xfrm>
            <a:off x="476250" y="647700"/>
            <a:ext cx="8350720" cy="0"/>
          </a:xfrm>
          <a:prstGeom prst="line">
            <a:avLst/>
          </a:prstGeom>
          <a:ln w="76200">
            <a:solidFill>
              <a:schemeClr val="accent5">
                <a:lumMod val="5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6382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Vegetarian food">
            <a:extLst>
              <a:ext uri="{FF2B5EF4-FFF2-40B4-BE49-F238E27FC236}">
                <a16:creationId xmlns:a16="http://schemas.microsoft.com/office/drawing/2014/main" id="{0B19E013-8B3E-4778-B09D-19F13E291991}"/>
              </a:ext>
            </a:extLst>
          </p:cNvPr>
          <p:cNvPicPr>
            <a:picLocks noGrp="1" noChangeAspect="1"/>
          </p:cNvPicPr>
          <p:nvPr>
            <p:ph sz="half" idx="1"/>
          </p:nvPr>
        </p:nvPicPr>
        <p:blipFill rotWithShape="1">
          <a:blip r:embed="rId3">
            <a:alphaModFix amt="62000"/>
          </a:blip>
          <a:srcRect b="15730"/>
          <a:stretch/>
        </p:blipFill>
        <p:spPr>
          <a:xfrm>
            <a:off x="32097" y="804005"/>
            <a:ext cx="12191980" cy="6857990"/>
          </a:xfrm>
          <a:prstGeom prst="rect">
            <a:avLst/>
          </a:prstGeom>
          <a:noFill/>
        </p:spPr>
      </p:pic>
      <p:sp useBgFill="1">
        <p:nvSpPr>
          <p:cNvPr id="14" name="Rectangle 13">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B0BC73-3259-2AE2-1248-5A4892C18B46}"/>
              </a:ext>
            </a:extLst>
          </p:cNvPr>
          <p:cNvSpPr>
            <a:spLocks noGrp="1"/>
          </p:cNvSpPr>
          <p:nvPr>
            <p:ph type="title"/>
          </p:nvPr>
        </p:nvSpPr>
        <p:spPr>
          <a:xfrm>
            <a:off x="495098" y="1075332"/>
            <a:ext cx="6530852" cy="1420159"/>
          </a:xfrm>
        </p:spPr>
        <p:txBody>
          <a:bodyPr vert="horz" lIns="91440" tIns="45720" rIns="91440" bIns="45720" rtlCol="0" anchor="t">
            <a:normAutofit/>
          </a:bodyPr>
          <a:lstStyle/>
          <a:p>
            <a:r>
              <a:rPr lang="en-US" sz="3000" b="1" dirty="0"/>
              <a:t>A Family's Journey to Better Health</a:t>
            </a:r>
          </a:p>
        </p:txBody>
      </p:sp>
      <p:cxnSp>
        <p:nvCxnSpPr>
          <p:cNvPr id="16" name="Straight Connector 1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45D3C9-740B-A9D2-DCD6-72426F2E907C}"/>
              </a:ext>
            </a:extLst>
          </p:cNvPr>
          <p:cNvSpPr txBox="1"/>
          <p:nvPr/>
        </p:nvSpPr>
        <p:spPr>
          <a:xfrm>
            <a:off x="476250" y="-15444"/>
            <a:ext cx="11560240" cy="1107996"/>
          </a:xfrm>
          <a:prstGeom prst="rect">
            <a:avLst/>
          </a:prstGeom>
          <a:noFill/>
        </p:spPr>
        <p:txBody>
          <a:bodyPr wrap="square">
            <a:spAutoFit/>
          </a:bodyPr>
          <a:lstStyle/>
          <a:p>
            <a:r>
              <a:rPr kumimoji="0" lang="en-US" sz="4400" b="1" i="0" u="none" strike="noStrike" kern="1200" cap="none" spc="0" normalizeH="0" baseline="0" noProof="0" dirty="0">
                <a:ln>
                  <a:noFill/>
                </a:ln>
                <a:solidFill>
                  <a:srgbClr val="002060"/>
                </a:solidFill>
                <a:effectLst/>
                <a:uLnTx/>
                <a:uFillTx/>
                <a:latin typeface="Bierstadt"/>
                <a:ea typeface="+mj-ea"/>
                <a:cs typeface="+mj-cs"/>
              </a:rPr>
              <a:t>Meal Planner  </a:t>
            </a:r>
            <a:r>
              <a:rPr kumimoji="0" lang="en-US" sz="2000" b="1" i="0" u="none" strike="noStrike" kern="1200" cap="none" spc="0" normalizeH="0" baseline="0" noProof="0" dirty="0">
                <a:ln>
                  <a:noFill/>
                </a:ln>
                <a:solidFill>
                  <a:srgbClr val="002060"/>
                </a:solidFill>
                <a:effectLst/>
                <a:uLnTx/>
                <a:uFillTx/>
                <a:latin typeface="Bierstadt"/>
                <a:ea typeface="+mj-ea"/>
                <a:cs typeface="+mj-cs"/>
              </a:rPr>
              <a:t>(Simplifies life for a family with different dietary needs)</a:t>
            </a:r>
            <a:br>
              <a:rPr kumimoji="0" lang="en-US" sz="2000" b="1" i="0" u="none" strike="noStrike" kern="1200" cap="none" spc="0" normalizeH="0" baseline="0" noProof="0" dirty="0">
                <a:ln>
                  <a:noFill/>
                </a:ln>
                <a:solidFill>
                  <a:srgbClr val="002060"/>
                </a:solidFill>
                <a:effectLst/>
                <a:uLnTx/>
                <a:uFillTx/>
                <a:latin typeface="Bierstadt"/>
                <a:ea typeface="+mj-ea"/>
                <a:cs typeface="+mj-cs"/>
              </a:rPr>
            </a:br>
            <a:endParaRPr lang="en-SE" sz="2000" dirty="0">
              <a:solidFill>
                <a:srgbClr val="002060"/>
              </a:solidFill>
            </a:endParaRPr>
          </a:p>
        </p:txBody>
      </p:sp>
      <p:cxnSp>
        <p:nvCxnSpPr>
          <p:cNvPr id="9" name="Straight Connector 8">
            <a:extLst>
              <a:ext uri="{FF2B5EF4-FFF2-40B4-BE49-F238E27FC236}">
                <a16:creationId xmlns:a16="http://schemas.microsoft.com/office/drawing/2014/main" id="{C8FE9222-5A37-81CA-DEAF-E8A08F981001}"/>
              </a:ext>
            </a:extLst>
          </p:cNvPr>
          <p:cNvCxnSpPr/>
          <p:nvPr/>
        </p:nvCxnSpPr>
        <p:spPr>
          <a:xfrm>
            <a:off x="485673" y="759667"/>
            <a:ext cx="8350720" cy="0"/>
          </a:xfrm>
          <a:prstGeom prst="line">
            <a:avLst/>
          </a:prstGeom>
          <a:ln w="76200">
            <a:solidFill>
              <a:schemeClr val="accent5">
                <a:lumMod val="50000"/>
              </a:schemeClr>
            </a:solidFill>
          </a:ln>
        </p:spPr>
        <p:style>
          <a:lnRef idx="3">
            <a:schemeClr val="dk1"/>
          </a:lnRef>
          <a:fillRef idx="0">
            <a:schemeClr val="dk1"/>
          </a:fillRef>
          <a:effectRef idx="2">
            <a:schemeClr val="dk1"/>
          </a:effectRef>
          <a:fontRef idx="minor">
            <a:schemeClr val="tx1"/>
          </a:fontRef>
        </p:style>
      </p:cxnSp>
      <p:pic>
        <p:nvPicPr>
          <p:cNvPr id="10242" name="Picture 2">
            <a:extLst>
              <a:ext uri="{FF2B5EF4-FFF2-40B4-BE49-F238E27FC236}">
                <a16:creationId xmlns:a16="http://schemas.microsoft.com/office/drawing/2014/main" id="{F3805374-098C-6FE8-E9EB-8B2E79AAB30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28885" y="1628197"/>
            <a:ext cx="10369269" cy="523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78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pic>
        <p:nvPicPr>
          <p:cNvPr id="5" name="Content Placeholder 4" descr="Shopping Cart icon on paper coming out of envelope stock image">
            <a:extLst>
              <a:ext uri="{FF2B5EF4-FFF2-40B4-BE49-F238E27FC236}">
                <a16:creationId xmlns:a16="http://schemas.microsoft.com/office/drawing/2014/main" id="{8D4CA86F-3833-4CFF-9B83-B42D712FE1BB}"/>
              </a:ext>
            </a:extLst>
          </p:cNvPr>
          <p:cNvPicPr>
            <a:picLocks noGrp="1" noChangeAspect="1"/>
          </p:cNvPicPr>
          <p:nvPr>
            <p:ph sz="half" idx="1"/>
          </p:nvPr>
        </p:nvPicPr>
        <p:blipFill rotWithShape="1">
          <a:blip r:embed="rId3"/>
          <a:srcRect l="17498" r="17319"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B37D48C3-9845-6B09-C3AE-87346B316116}"/>
              </a:ext>
            </a:extLst>
          </p:cNvPr>
          <p:cNvSpPr>
            <a:spLocks noGrp="1"/>
          </p:cNvSpPr>
          <p:nvPr>
            <p:ph type="title"/>
          </p:nvPr>
        </p:nvSpPr>
        <p:spPr>
          <a:xfrm>
            <a:off x="517871" y="976160"/>
            <a:ext cx="4798200" cy="1463040"/>
          </a:xfrm>
        </p:spPr>
        <p:txBody>
          <a:bodyPr vert="horz" lIns="91440" tIns="45720" rIns="91440" bIns="45720" rtlCol="0" anchor="t">
            <a:normAutofit/>
          </a:bodyPr>
          <a:lstStyle/>
          <a:p>
            <a:r>
              <a:rPr lang="en-US" sz="4100"/>
              <a:t>Generate Shopping List and Email</a:t>
            </a:r>
          </a:p>
        </p:txBody>
      </p:sp>
      <p:sp>
        <p:nvSpPr>
          <p:cNvPr id="4" name="Content Placeholder 3">
            <a:extLst>
              <a:ext uri="{FF2B5EF4-FFF2-40B4-BE49-F238E27FC236}">
                <a16:creationId xmlns:a16="http://schemas.microsoft.com/office/drawing/2014/main" id="{DF1BE158-D8AF-CEC7-DE20-F2A8157F1B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Generate Shopping List</a:t>
            </a:r>
          </a:p>
          <a:p>
            <a:pPr marL="0" lvl="1" indent="0">
              <a:buNone/>
            </a:pPr>
            <a:r>
              <a:rPr lang="en-US" sz="1400"/>
              <a:t>Users can generate a shopping list with just one click. The app will automatically generate a list of ingredients needed for each recipe and compile it into a single list.</a:t>
            </a:r>
          </a:p>
          <a:p>
            <a:pPr marL="0" indent="0">
              <a:spcBef>
                <a:spcPts val="2500"/>
              </a:spcBef>
              <a:buNone/>
            </a:pPr>
            <a:r>
              <a:rPr lang="en-US" sz="1400" b="1"/>
              <a:t>Email Shopping List</a:t>
            </a:r>
          </a:p>
          <a:p>
            <a:pPr marL="0" lvl="1" indent="0">
              <a:buNone/>
            </a:pPr>
            <a:r>
              <a:rPr lang="en-US" sz="1400"/>
              <a:t>Users can email the shopping list to themselves or share it with others, making it convenient and easy to access the list anytime, anywhere.</a:t>
            </a:r>
          </a:p>
        </p:txBody>
      </p:sp>
      <p:pic>
        <p:nvPicPr>
          <p:cNvPr id="3" name="Picture 4" descr="En bild som visar Teckensnitt, Grafik, text, logotyp&#10;&#10;Automatiskt genererad beskrivning">
            <a:extLst>
              <a:ext uri="{FF2B5EF4-FFF2-40B4-BE49-F238E27FC236}">
                <a16:creationId xmlns:a16="http://schemas.microsoft.com/office/drawing/2014/main" id="{D3AE037F-2A4C-C168-62B3-ADC7A546D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13" y="0"/>
            <a:ext cx="2041703" cy="75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5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3B3F-FED3-38D6-9D74-8A9E74C79B51}"/>
              </a:ext>
            </a:extLst>
          </p:cNvPr>
          <p:cNvSpPr>
            <a:spLocks noGrp="1"/>
          </p:cNvSpPr>
          <p:nvPr>
            <p:ph type="title"/>
          </p:nvPr>
        </p:nvSpPr>
        <p:spPr>
          <a:xfrm>
            <a:off x="359244" y="16242"/>
            <a:ext cx="11832755" cy="813063"/>
          </a:xfrm>
        </p:spPr>
        <p:txBody>
          <a:bodyPr vert="horz" lIns="91440" tIns="45720" rIns="91440" bIns="45720" rtlCol="0" anchor="t">
            <a:normAutofit fontScale="90000"/>
          </a:bodyPr>
          <a:lstStyle/>
          <a:p>
            <a:r>
              <a:rPr lang="en-US" sz="4400" dirty="0"/>
              <a:t>Search Recipe </a:t>
            </a:r>
            <a:r>
              <a:rPr lang="en-US" sz="2200" dirty="0"/>
              <a:t>(Users can search recipe based on ingredients, or dietary preference)</a:t>
            </a:r>
            <a:br>
              <a:rPr lang="en-US" sz="4400" dirty="0"/>
            </a:br>
            <a:endParaRPr lang="en-US" sz="4400" dirty="0"/>
          </a:p>
        </p:txBody>
      </p:sp>
      <p:cxnSp>
        <p:nvCxnSpPr>
          <p:cNvPr id="11" name="Straight Connector 10">
            <a:extLst>
              <a:ext uri="{FF2B5EF4-FFF2-40B4-BE49-F238E27FC236}">
                <a16:creationId xmlns:a16="http://schemas.microsoft.com/office/drawing/2014/main" id="{41E6FB69-8D45-14B2-736A-1A57B89621BB}"/>
              </a:ext>
            </a:extLst>
          </p:cNvPr>
          <p:cNvCxnSpPr/>
          <p:nvPr/>
        </p:nvCxnSpPr>
        <p:spPr>
          <a:xfrm>
            <a:off x="476250" y="647700"/>
            <a:ext cx="8350720" cy="0"/>
          </a:xfrm>
          <a:prstGeom prst="line">
            <a:avLst/>
          </a:prstGeom>
          <a:ln w="76200">
            <a:solidFill>
              <a:schemeClr val="accent5">
                <a:lumMod val="50000"/>
              </a:schemeClr>
            </a:solidFill>
          </a:ln>
        </p:spPr>
        <p:style>
          <a:lnRef idx="3">
            <a:schemeClr val="dk1"/>
          </a:lnRef>
          <a:fillRef idx="0">
            <a:schemeClr val="dk1"/>
          </a:fillRef>
          <a:effectRef idx="2">
            <a:schemeClr val="dk1"/>
          </a:effectRef>
          <a:fontRef idx="minor">
            <a:schemeClr val="tx1"/>
          </a:fontRef>
        </p:style>
      </p:cxnSp>
      <p:pic>
        <p:nvPicPr>
          <p:cNvPr id="12292" name="Picture 4">
            <a:extLst>
              <a:ext uri="{FF2B5EF4-FFF2-40B4-BE49-F238E27FC236}">
                <a16:creationId xmlns:a16="http://schemas.microsoft.com/office/drawing/2014/main" id="{80D4F1D8-F1A6-049F-A215-E6904C220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5" y="981075"/>
            <a:ext cx="11107484" cy="560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03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3B3F-FED3-38D6-9D74-8A9E74C79B51}"/>
              </a:ext>
            </a:extLst>
          </p:cNvPr>
          <p:cNvSpPr>
            <a:spLocks noGrp="1"/>
          </p:cNvSpPr>
          <p:nvPr>
            <p:ph type="title"/>
          </p:nvPr>
        </p:nvSpPr>
        <p:spPr>
          <a:xfrm>
            <a:off x="359244" y="16242"/>
            <a:ext cx="11832755" cy="813063"/>
          </a:xfrm>
        </p:spPr>
        <p:txBody>
          <a:bodyPr vert="horz" lIns="91440" tIns="45720" rIns="91440" bIns="45720" rtlCol="0" anchor="t">
            <a:normAutofit fontScale="90000"/>
          </a:bodyPr>
          <a:lstStyle/>
          <a:p>
            <a:r>
              <a:rPr lang="en-US" sz="4400" dirty="0"/>
              <a:t>Random Recipe </a:t>
            </a:r>
            <a:r>
              <a:rPr lang="en-US" sz="2200" dirty="0"/>
              <a:t>( User can get recipe based on user login time)</a:t>
            </a:r>
            <a:br>
              <a:rPr lang="en-US" sz="4400" dirty="0"/>
            </a:br>
            <a:endParaRPr lang="en-US" sz="4400" dirty="0"/>
          </a:p>
        </p:txBody>
      </p:sp>
      <p:cxnSp>
        <p:nvCxnSpPr>
          <p:cNvPr id="11" name="Straight Connector 10">
            <a:extLst>
              <a:ext uri="{FF2B5EF4-FFF2-40B4-BE49-F238E27FC236}">
                <a16:creationId xmlns:a16="http://schemas.microsoft.com/office/drawing/2014/main" id="{41E6FB69-8D45-14B2-736A-1A57B89621BB}"/>
              </a:ext>
            </a:extLst>
          </p:cNvPr>
          <p:cNvCxnSpPr/>
          <p:nvPr/>
        </p:nvCxnSpPr>
        <p:spPr>
          <a:xfrm>
            <a:off x="476250" y="647700"/>
            <a:ext cx="8350720" cy="0"/>
          </a:xfrm>
          <a:prstGeom prst="line">
            <a:avLst/>
          </a:prstGeom>
          <a:ln w="76200">
            <a:solidFill>
              <a:schemeClr val="accent5">
                <a:lumMod val="50000"/>
              </a:schemeClr>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A3DF2F63-C37E-1C71-195D-E88AA27AD3AA}"/>
              </a:ext>
            </a:extLst>
          </p:cNvPr>
          <p:cNvSpPr txBox="1"/>
          <p:nvPr/>
        </p:nvSpPr>
        <p:spPr>
          <a:xfrm>
            <a:off x="3914775" y="2733675"/>
            <a:ext cx="2435923" cy="369332"/>
          </a:xfrm>
          <a:prstGeom prst="rect">
            <a:avLst/>
          </a:prstGeom>
          <a:noFill/>
        </p:spPr>
        <p:txBody>
          <a:bodyPr wrap="none" rtlCol="0">
            <a:spAutoFit/>
          </a:bodyPr>
          <a:lstStyle/>
          <a:p>
            <a:r>
              <a:rPr lang="en-US" dirty="0"/>
              <a:t>INSERT SCREEN SHOT</a:t>
            </a:r>
            <a:endParaRPr lang="en-SE" dirty="0"/>
          </a:p>
        </p:txBody>
      </p:sp>
    </p:spTree>
    <p:extLst>
      <p:ext uri="{BB962C8B-B14F-4D97-AF65-F5344CB8AC3E}">
        <p14:creationId xmlns:p14="http://schemas.microsoft.com/office/powerpoint/2010/main" val="315922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3B3F-FED3-38D6-9D74-8A9E74C79B51}"/>
              </a:ext>
            </a:extLst>
          </p:cNvPr>
          <p:cNvSpPr>
            <a:spLocks noGrp="1"/>
          </p:cNvSpPr>
          <p:nvPr>
            <p:ph type="title"/>
          </p:nvPr>
        </p:nvSpPr>
        <p:spPr>
          <a:xfrm>
            <a:off x="359244" y="16242"/>
            <a:ext cx="11832755" cy="813063"/>
          </a:xfrm>
        </p:spPr>
        <p:txBody>
          <a:bodyPr vert="horz" lIns="91440" tIns="45720" rIns="91440" bIns="45720" rtlCol="0" anchor="t">
            <a:normAutofit fontScale="90000"/>
          </a:bodyPr>
          <a:lstStyle/>
          <a:p>
            <a:r>
              <a:rPr lang="en-US" sz="4400" dirty="0"/>
              <a:t>Display Recipe </a:t>
            </a:r>
            <a:r>
              <a:rPr lang="en-US" sz="2200" dirty="0"/>
              <a:t>( User can display recipe and change the portion size)</a:t>
            </a:r>
            <a:br>
              <a:rPr lang="en-US" sz="4400" dirty="0"/>
            </a:br>
            <a:endParaRPr lang="en-US" sz="4400" dirty="0"/>
          </a:p>
        </p:txBody>
      </p:sp>
      <p:cxnSp>
        <p:nvCxnSpPr>
          <p:cNvPr id="11" name="Straight Connector 10">
            <a:extLst>
              <a:ext uri="{FF2B5EF4-FFF2-40B4-BE49-F238E27FC236}">
                <a16:creationId xmlns:a16="http://schemas.microsoft.com/office/drawing/2014/main" id="{41E6FB69-8D45-14B2-736A-1A57B89621BB}"/>
              </a:ext>
            </a:extLst>
          </p:cNvPr>
          <p:cNvCxnSpPr/>
          <p:nvPr/>
        </p:nvCxnSpPr>
        <p:spPr>
          <a:xfrm>
            <a:off x="476250" y="647700"/>
            <a:ext cx="8350720" cy="0"/>
          </a:xfrm>
          <a:prstGeom prst="line">
            <a:avLst/>
          </a:prstGeom>
          <a:ln w="76200">
            <a:solidFill>
              <a:schemeClr val="accent5">
                <a:lumMod val="50000"/>
              </a:schemeClr>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A3DF2F63-C37E-1C71-195D-E88AA27AD3AA}"/>
              </a:ext>
            </a:extLst>
          </p:cNvPr>
          <p:cNvSpPr txBox="1"/>
          <p:nvPr/>
        </p:nvSpPr>
        <p:spPr>
          <a:xfrm>
            <a:off x="3914775" y="2733675"/>
            <a:ext cx="2435923" cy="369332"/>
          </a:xfrm>
          <a:prstGeom prst="rect">
            <a:avLst/>
          </a:prstGeom>
          <a:noFill/>
        </p:spPr>
        <p:txBody>
          <a:bodyPr wrap="none" rtlCol="0">
            <a:spAutoFit/>
          </a:bodyPr>
          <a:lstStyle/>
          <a:p>
            <a:r>
              <a:rPr lang="en-US" dirty="0"/>
              <a:t>INSERT SCREEN SHOT</a:t>
            </a:r>
            <a:endParaRPr lang="en-SE" dirty="0"/>
          </a:p>
        </p:txBody>
      </p:sp>
    </p:spTree>
    <p:extLst>
      <p:ext uri="{BB962C8B-B14F-4D97-AF65-F5344CB8AC3E}">
        <p14:creationId xmlns:p14="http://schemas.microsoft.com/office/powerpoint/2010/main" val="108265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pic>
        <p:nvPicPr>
          <p:cNvPr id="5" name="Content Placeholder 4" descr="E-commerce shopping cart sale marketing mobile phone app blackboard">
            <a:extLst>
              <a:ext uri="{FF2B5EF4-FFF2-40B4-BE49-F238E27FC236}">
                <a16:creationId xmlns:a16="http://schemas.microsoft.com/office/drawing/2014/main" id="{1F37A1C5-0233-4F94-BEDD-607003BE11E3}"/>
              </a:ext>
            </a:extLst>
          </p:cNvPr>
          <p:cNvPicPr>
            <a:picLocks noGrp="1" noChangeAspect="1"/>
          </p:cNvPicPr>
          <p:nvPr>
            <p:ph sz="half" idx="1"/>
          </p:nvPr>
        </p:nvPicPr>
        <p:blipFill rotWithShape="1">
          <a:blip r:embed="rId3"/>
          <a:srcRect t="19204" r="1" b="3496"/>
          <a:stretch/>
        </p:blipFill>
        <p:spPr>
          <a:xfrm>
            <a:off x="403269" y="1635033"/>
            <a:ext cx="8687096" cy="4482371"/>
          </a:xfrm>
          <a:prstGeom prst="rect">
            <a:avLst/>
          </a:prstGeom>
        </p:spPr>
      </p:pic>
      <p:sp>
        <p:nvSpPr>
          <p:cNvPr id="2" name="Title 1">
            <a:extLst>
              <a:ext uri="{FF2B5EF4-FFF2-40B4-BE49-F238E27FC236}">
                <a16:creationId xmlns:a16="http://schemas.microsoft.com/office/drawing/2014/main" id="{C2E999FA-1ECE-8644-EA14-3E24A51B627C}"/>
              </a:ext>
            </a:extLst>
          </p:cNvPr>
          <p:cNvSpPr>
            <a:spLocks noGrp="1"/>
          </p:cNvSpPr>
          <p:nvPr>
            <p:ph type="title"/>
          </p:nvPr>
        </p:nvSpPr>
        <p:spPr>
          <a:xfrm>
            <a:off x="403565" y="740596"/>
            <a:ext cx="8686800" cy="813063"/>
          </a:xfrm>
        </p:spPr>
        <p:txBody>
          <a:bodyPr vert="horz" lIns="91440" tIns="45720" rIns="91440" bIns="45720" rtlCol="0" anchor="t">
            <a:normAutofit/>
          </a:bodyPr>
          <a:lstStyle/>
          <a:p>
            <a:pPr>
              <a:lnSpc>
                <a:spcPct val="90000"/>
              </a:lnSpc>
            </a:pPr>
            <a:r>
              <a:rPr lang="en-US" sz="3400" dirty="0"/>
              <a:t>Generate Shopping List and Email</a:t>
            </a:r>
          </a:p>
        </p:txBody>
      </p:sp>
      <p:sp>
        <p:nvSpPr>
          <p:cNvPr id="4" name="Content Placeholder 3">
            <a:extLst>
              <a:ext uri="{FF2B5EF4-FFF2-40B4-BE49-F238E27FC236}">
                <a16:creationId xmlns:a16="http://schemas.microsoft.com/office/drawing/2014/main" id="{291E50DF-30E2-FB23-1351-0B2BE901BD9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631680" y="1863632"/>
            <a:ext cx="2042449" cy="4482371"/>
          </a:xfrm>
        </p:spPr>
        <p:txBody>
          <a:bodyPr>
            <a:normAutofit/>
          </a:bodyPr>
          <a:lstStyle/>
          <a:p>
            <a:pPr marL="0" indent="0">
              <a:spcBef>
                <a:spcPts val="2500"/>
              </a:spcBef>
              <a:buNone/>
            </a:pPr>
            <a:endParaRPr lang="en-US" sz="1400" b="1" dirty="0"/>
          </a:p>
          <a:p>
            <a:pPr marL="0" lvl="1" indent="0">
              <a:buNone/>
            </a:pPr>
            <a:r>
              <a:rPr lang="en-US" sz="1400" dirty="0"/>
              <a:t>After selecting their recipes, users can generate a shopping list with just one click. The app will automatically compile a list of ingredients needed for each recipe and compile it into a single list that can be emailed or printed for convenience.</a:t>
            </a:r>
          </a:p>
        </p:txBody>
      </p:sp>
      <p:pic>
        <p:nvPicPr>
          <p:cNvPr id="3" name="Picture 4" descr="En bild som visar Teckensnitt, Grafik, text, logotyp&#10;&#10;Automatiskt genererad beskrivning">
            <a:extLst>
              <a:ext uri="{FF2B5EF4-FFF2-40B4-BE49-F238E27FC236}">
                <a16:creationId xmlns:a16="http://schemas.microsoft.com/office/drawing/2014/main" id="{9A0371ED-65FD-B9DB-3B8B-59D25675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15" y="0"/>
            <a:ext cx="1796143" cy="66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51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298DA-6691-F840-FB18-8B068C0FEC7B}"/>
              </a:ext>
            </a:extLst>
          </p:cNvPr>
          <p:cNvSpPr>
            <a:spLocks noGrp="1"/>
          </p:cNvSpPr>
          <p:nvPr>
            <p:ph type="title"/>
          </p:nvPr>
        </p:nvSpPr>
        <p:spPr>
          <a:xfrm>
            <a:off x="453317" y="385886"/>
            <a:ext cx="8686800" cy="813063"/>
          </a:xfrm>
        </p:spPr>
        <p:txBody>
          <a:bodyPr vert="horz" lIns="91440" tIns="45720" rIns="91440" bIns="45720" rtlCol="0" anchor="t">
            <a:normAutofit/>
          </a:bodyPr>
          <a:lstStyle/>
          <a:p>
            <a:r>
              <a:rPr lang="en-US" sz="4400" b="1" dirty="0">
                <a:solidFill>
                  <a:srgbClr val="002060"/>
                </a:solidFill>
              </a:rPr>
              <a:t>Conclusion</a:t>
            </a:r>
          </a:p>
        </p:txBody>
      </p:sp>
      <p:sp>
        <p:nvSpPr>
          <p:cNvPr id="4" name="Content Placeholder 3">
            <a:extLst>
              <a:ext uri="{FF2B5EF4-FFF2-40B4-BE49-F238E27FC236}">
                <a16:creationId xmlns:a16="http://schemas.microsoft.com/office/drawing/2014/main" id="{1C3D3A53-F8E7-19C7-FBDD-DA0C7546BD7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275" y="1316427"/>
            <a:ext cx="6170599" cy="4573487"/>
          </a:xfrm>
        </p:spPr>
        <p:txBody>
          <a:bodyPr>
            <a:normAutofit/>
          </a:bodyPr>
          <a:lstStyle/>
          <a:p>
            <a:pPr>
              <a:spcBef>
                <a:spcPts val="2500"/>
              </a:spcBef>
            </a:pPr>
            <a:r>
              <a:rPr lang="en-US" sz="3000" b="1" dirty="0">
                <a:solidFill>
                  <a:srgbClr val="6E2D0C"/>
                </a:solidFill>
              </a:rPr>
              <a:t>SDG’s Goal</a:t>
            </a:r>
          </a:p>
          <a:p>
            <a:pPr>
              <a:spcBef>
                <a:spcPts val="2500"/>
              </a:spcBef>
            </a:pPr>
            <a:endParaRPr lang="en-US" sz="3000" b="1" dirty="0">
              <a:solidFill>
                <a:srgbClr val="6E2D0C"/>
              </a:solidFill>
            </a:endParaRPr>
          </a:p>
          <a:p>
            <a:pPr marL="0" indent="0">
              <a:spcBef>
                <a:spcPts val="2500"/>
              </a:spcBef>
              <a:buNone/>
            </a:pPr>
            <a:endParaRPr lang="en-US" sz="2500" b="1" dirty="0">
              <a:solidFill>
                <a:srgbClr val="6E2D0C"/>
              </a:solidFill>
            </a:endParaRPr>
          </a:p>
          <a:p>
            <a:pPr marL="0" indent="0">
              <a:spcBef>
                <a:spcPts val="2500"/>
              </a:spcBef>
              <a:buNone/>
            </a:pPr>
            <a:endParaRPr lang="en-US" sz="2500" b="1" dirty="0">
              <a:solidFill>
                <a:srgbClr val="6E2D0C"/>
              </a:solidFill>
            </a:endParaRPr>
          </a:p>
          <a:p>
            <a:pPr>
              <a:spcBef>
                <a:spcPts val="2500"/>
              </a:spcBef>
            </a:pPr>
            <a:r>
              <a:rPr lang="en-US" sz="3000" b="1" dirty="0">
                <a:solidFill>
                  <a:srgbClr val="6E2D0C"/>
                </a:solidFill>
              </a:rPr>
              <a:t>More than an app, committed to promote physical and mental well-being.</a:t>
            </a:r>
          </a:p>
          <a:p>
            <a:pPr>
              <a:spcBef>
                <a:spcPts val="2500"/>
              </a:spcBef>
            </a:pPr>
            <a:endParaRPr lang="en-US" sz="3000" b="1" dirty="0">
              <a:solidFill>
                <a:srgbClr val="6E2D0C"/>
              </a:solidFill>
            </a:endParaRPr>
          </a:p>
          <a:p>
            <a:pPr marL="0" indent="0">
              <a:spcBef>
                <a:spcPts val="2500"/>
              </a:spcBef>
              <a:buNone/>
            </a:pPr>
            <a:endParaRPr lang="en-US" sz="2500" b="1" dirty="0">
              <a:solidFill>
                <a:srgbClr val="6E2D0C"/>
              </a:solidFill>
            </a:endParaRPr>
          </a:p>
          <a:p>
            <a:pPr marL="0" indent="0">
              <a:spcBef>
                <a:spcPts val="2500"/>
              </a:spcBef>
              <a:buNone/>
            </a:pPr>
            <a:endParaRPr lang="en-US" sz="2500" b="1" dirty="0">
              <a:solidFill>
                <a:srgbClr val="6E2D0C"/>
              </a:solidFill>
            </a:endParaRPr>
          </a:p>
        </p:txBody>
      </p:sp>
      <p:pic>
        <p:nvPicPr>
          <p:cNvPr id="6" name="Picture 5" descr="A person pointing at a phone&#10;&#10;Description automatically generated">
            <a:extLst>
              <a:ext uri="{FF2B5EF4-FFF2-40B4-BE49-F238E27FC236}">
                <a16:creationId xmlns:a16="http://schemas.microsoft.com/office/drawing/2014/main" id="{A4B424E1-D333-DE0C-9FB5-EF36E563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177" y="2131079"/>
            <a:ext cx="4482372" cy="4482372"/>
          </a:xfrm>
          <a:prstGeom prst="rect">
            <a:avLst/>
          </a:prstGeom>
        </p:spPr>
      </p:pic>
      <p:pic>
        <p:nvPicPr>
          <p:cNvPr id="9" name="Picture 4" descr="En bild som visar Teckensnitt, Grafik, text, logotyp&#10;&#10;Automatiskt genererad beskrivning">
            <a:extLst>
              <a:ext uri="{FF2B5EF4-FFF2-40B4-BE49-F238E27FC236}">
                <a16:creationId xmlns:a16="http://schemas.microsoft.com/office/drawing/2014/main" id="{501C9A91-AFA1-FA81-3A0D-B70F713D5A7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140117" y="4372265"/>
            <a:ext cx="1424923" cy="529013"/>
          </a:xfrm>
          <a:prstGeom prst="rect">
            <a:avLst/>
          </a:prstGeom>
          <a:solidFill>
            <a:srgbClr val="FEFAF8"/>
          </a:solidFill>
        </p:spPr>
      </p:pic>
      <p:pic>
        <p:nvPicPr>
          <p:cNvPr id="17" name="Picture 16">
            <a:extLst>
              <a:ext uri="{FF2B5EF4-FFF2-40B4-BE49-F238E27FC236}">
                <a16:creationId xmlns:a16="http://schemas.microsoft.com/office/drawing/2014/main" id="{3AA11E14-B23C-55D6-EC50-B4E48DC7E071}"/>
              </a:ext>
            </a:extLst>
          </p:cNvPr>
          <p:cNvPicPr>
            <a:picLocks noChangeAspect="1"/>
          </p:cNvPicPr>
          <p:nvPr/>
        </p:nvPicPr>
        <p:blipFill>
          <a:blip r:embed="rId5"/>
          <a:stretch>
            <a:fillRect/>
          </a:stretch>
        </p:blipFill>
        <p:spPr>
          <a:xfrm>
            <a:off x="9388832" y="4116814"/>
            <a:ext cx="561992" cy="255451"/>
          </a:xfrm>
          <a:prstGeom prst="rect">
            <a:avLst/>
          </a:prstGeom>
        </p:spPr>
      </p:pic>
      <p:pic>
        <p:nvPicPr>
          <p:cNvPr id="19" name="Picture 18">
            <a:extLst>
              <a:ext uri="{FF2B5EF4-FFF2-40B4-BE49-F238E27FC236}">
                <a16:creationId xmlns:a16="http://schemas.microsoft.com/office/drawing/2014/main" id="{A4FD3B25-66BA-7CF0-BD5C-495D52FB37E3}"/>
              </a:ext>
            </a:extLst>
          </p:cNvPr>
          <p:cNvPicPr>
            <a:picLocks noChangeAspect="1"/>
          </p:cNvPicPr>
          <p:nvPr/>
        </p:nvPicPr>
        <p:blipFill>
          <a:blip r:embed="rId5"/>
          <a:stretch>
            <a:fillRect/>
          </a:stretch>
        </p:blipFill>
        <p:spPr>
          <a:xfrm>
            <a:off x="9950824" y="4116814"/>
            <a:ext cx="561992" cy="255451"/>
          </a:xfrm>
          <a:prstGeom prst="rect">
            <a:avLst/>
          </a:prstGeom>
        </p:spPr>
      </p:pic>
      <p:pic>
        <p:nvPicPr>
          <p:cNvPr id="21" name="Picture 20">
            <a:extLst>
              <a:ext uri="{FF2B5EF4-FFF2-40B4-BE49-F238E27FC236}">
                <a16:creationId xmlns:a16="http://schemas.microsoft.com/office/drawing/2014/main" id="{A841EE04-E9EA-5244-B1EE-F6A880C54C21}"/>
              </a:ext>
            </a:extLst>
          </p:cNvPr>
          <p:cNvPicPr>
            <a:picLocks noChangeAspect="1"/>
          </p:cNvPicPr>
          <p:nvPr/>
        </p:nvPicPr>
        <p:blipFill>
          <a:blip r:embed="rId6"/>
          <a:stretch>
            <a:fillRect/>
          </a:stretch>
        </p:blipFill>
        <p:spPr>
          <a:xfrm>
            <a:off x="9627522" y="3969572"/>
            <a:ext cx="542407" cy="165081"/>
          </a:xfrm>
          <a:prstGeom prst="rect">
            <a:avLst/>
          </a:prstGeom>
        </p:spPr>
      </p:pic>
      <p:pic>
        <p:nvPicPr>
          <p:cNvPr id="23" name="Picture 22">
            <a:extLst>
              <a:ext uri="{FF2B5EF4-FFF2-40B4-BE49-F238E27FC236}">
                <a16:creationId xmlns:a16="http://schemas.microsoft.com/office/drawing/2014/main" id="{5A8573F1-9518-026F-24EE-73454AABE5D7}"/>
              </a:ext>
            </a:extLst>
          </p:cNvPr>
          <p:cNvPicPr>
            <a:picLocks noChangeAspect="1"/>
          </p:cNvPicPr>
          <p:nvPr/>
        </p:nvPicPr>
        <p:blipFill>
          <a:blip r:embed="rId7"/>
          <a:stretch>
            <a:fillRect/>
          </a:stretch>
        </p:blipFill>
        <p:spPr>
          <a:xfrm>
            <a:off x="9956764" y="4127760"/>
            <a:ext cx="542407" cy="222989"/>
          </a:xfrm>
          <a:prstGeom prst="rect">
            <a:avLst/>
          </a:prstGeom>
        </p:spPr>
      </p:pic>
      <p:pic>
        <p:nvPicPr>
          <p:cNvPr id="27" name="Picture 26">
            <a:extLst>
              <a:ext uri="{FF2B5EF4-FFF2-40B4-BE49-F238E27FC236}">
                <a16:creationId xmlns:a16="http://schemas.microsoft.com/office/drawing/2014/main" id="{F7AF0597-4955-C31D-A592-C5A9ADA7975A}"/>
              </a:ext>
            </a:extLst>
          </p:cNvPr>
          <p:cNvPicPr>
            <a:picLocks noChangeAspect="1"/>
          </p:cNvPicPr>
          <p:nvPr/>
        </p:nvPicPr>
        <p:blipFill>
          <a:blip r:embed="rId8"/>
          <a:stretch>
            <a:fillRect/>
          </a:stretch>
        </p:blipFill>
        <p:spPr>
          <a:xfrm>
            <a:off x="785349" y="1995033"/>
            <a:ext cx="1608138" cy="1608138"/>
          </a:xfrm>
          <a:prstGeom prst="rect">
            <a:avLst/>
          </a:prstGeom>
        </p:spPr>
      </p:pic>
      <p:pic>
        <p:nvPicPr>
          <p:cNvPr id="29" name="Picture 28">
            <a:extLst>
              <a:ext uri="{FF2B5EF4-FFF2-40B4-BE49-F238E27FC236}">
                <a16:creationId xmlns:a16="http://schemas.microsoft.com/office/drawing/2014/main" id="{30AD3D4B-7ACE-CE57-828B-737A1B1D6D06}"/>
              </a:ext>
            </a:extLst>
          </p:cNvPr>
          <p:cNvPicPr>
            <a:picLocks noChangeAspect="1"/>
          </p:cNvPicPr>
          <p:nvPr/>
        </p:nvPicPr>
        <p:blipFill>
          <a:blip r:embed="rId9"/>
          <a:stretch>
            <a:fillRect/>
          </a:stretch>
        </p:blipFill>
        <p:spPr>
          <a:xfrm>
            <a:off x="2393487" y="2645230"/>
            <a:ext cx="4207395" cy="957942"/>
          </a:xfrm>
          <a:prstGeom prst="rect">
            <a:avLst/>
          </a:prstGeom>
        </p:spPr>
      </p:pic>
      <p:sp>
        <p:nvSpPr>
          <p:cNvPr id="30" name="TextBox 29">
            <a:extLst>
              <a:ext uri="{FF2B5EF4-FFF2-40B4-BE49-F238E27FC236}">
                <a16:creationId xmlns:a16="http://schemas.microsoft.com/office/drawing/2014/main" id="{B104748D-8A74-1D23-70E2-1A0A7DE7EB21}"/>
              </a:ext>
            </a:extLst>
          </p:cNvPr>
          <p:cNvSpPr txBox="1"/>
          <p:nvPr/>
        </p:nvSpPr>
        <p:spPr>
          <a:xfrm>
            <a:off x="136451" y="6370069"/>
            <a:ext cx="7278487" cy="646331"/>
          </a:xfrm>
          <a:prstGeom prst="rect">
            <a:avLst/>
          </a:prstGeom>
          <a:noFill/>
        </p:spPr>
        <p:txBody>
          <a:bodyPr wrap="square" rtlCol="0">
            <a:spAutoFit/>
          </a:bodyPr>
          <a:lstStyle/>
          <a:p>
            <a:r>
              <a:rPr lang="en-US" sz="1800" b="1" i="1" dirty="0">
                <a:solidFill>
                  <a:srgbClr val="6E2D0C"/>
                </a:solidFill>
              </a:rPr>
              <a:t>By </a:t>
            </a:r>
            <a:r>
              <a:rPr lang="en-US" sz="1800" b="1" i="1" dirty="0" err="1">
                <a:solidFill>
                  <a:srgbClr val="6E2D0C"/>
                </a:solidFill>
              </a:rPr>
              <a:t>CookNCart</a:t>
            </a:r>
            <a:r>
              <a:rPr lang="en-US" sz="1800" b="1" i="1" dirty="0">
                <a:solidFill>
                  <a:srgbClr val="6E2D0C"/>
                </a:solidFill>
              </a:rPr>
              <a:t> Team belief : “Healthy Mind lives in Healthy Body”</a:t>
            </a:r>
          </a:p>
          <a:p>
            <a:endParaRPr lang="en-SE" i="1" dirty="0"/>
          </a:p>
        </p:txBody>
      </p:sp>
    </p:spTree>
    <p:extLst>
      <p:ext uri="{BB962C8B-B14F-4D97-AF65-F5344CB8AC3E}">
        <p14:creationId xmlns:p14="http://schemas.microsoft.com/office/powerpoint/2010/main" val="232262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pic>
        <p:nvPicPr>
          <p:cNvPr id="8" name="Picture 4" descr="En bild som visar Teckensnitt, Grafik, text, logotyp&#10;&#10;Automatiskt genererad beskrivning">
            <a:extLst>
              <a:ext uri="{FF2B5EF4-FFF2-40B4-BE49-F238E27FC236}">
                <a16:creationId xmlns:a16="http://schemas.microsoft.com/office/drawing/2014/main" id="{D7E073ED-4A74-F99E-1407-652DC31F2D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4917"/>
            <a:ext cx="5153025" cy="1913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FB455F-0685-3F9A-3879-B0E8896D469D}"/>
              </a:ext>
            </a:extLst>
          </p:cNvPr>
          <p:cNvSpPr txBox="1"/>
          <p:nvPr/>
        </p:nvSpPr>
        <p:spPr>
          <a:xfrm>
            <a:off x="4144617" y="2921168"/>
            <a:ext cx="4380430" cy="1015663"/>
          </a:xfrm>
          <a:prstGeom prst="rect">
            <a:avLst/>
          </a:prstGeom>
          <a:noFill/>
        </p:spPr>
        <p:txBody>
          <a:bodyPr wrap="none" rtlCol="0">
            <a:spAutoFit/>
          </a:bodyPr>
          <a:lstStyle/>
          <a:p>
            <a:r>
              <a:rPr lang="en-US" sz="6000" b="1" dirty="0">
                <a:solidFill>
                  <a:srgbClr val="002060"/>
                </a:solidFill>
              </a:rPr>
              <a:t>Questions ?</a:t>
            </a:r>
            <a:endParaRPr lang="en-SE" sz="6000" b="1" dirty="0">
              <a:solidFill>
                <a:srgbClr val="002060"/>
              </a:solidFill>
            </a:endParaRPr>
          </a:p>
        </p:txBody>
      </p:sp>
    </p:spTree>
    <p:extLst>
      <p:ext uri="{BB962C8B-B14F-4D97-AF65-F5344CB8AC3E}">
        <p14:creationId xmlns:p14="http://schemas.microsoft.com/office/powerpoint/2010/main" val="422178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6" name="Freeform: Shape 25">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A group of vegetables and fruits&#10;&#10;Description automatically generated">
            <a:extLst>
              <a:ext uri="{FF2B5EF4-FFF2-40B4-BE49-F238E27FC236}">
                <a16:creationId xmlns:a16="http://schemas.microsoft.com/office/drawing/2014/main" id="{10C147C9-AC3F-372B-E97B-1BC664F0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582" y="0"/>
            <a:ext cx="6858000" cy="6858000"/>
          </a:xfrm>
          <a:prstGeom prst="rect">
            <a:avLst/>
          </a:prstGeom>
        </p:spPr>
      </p:pic>
      <p:pic>
        <p:nvPicPr>
          <p:cNvPr id="13" name="Picture 12" descr="A logo with a shopping cart&#10;&#10;Description automatically generated">
            <a:extLst>
              <a:ext uri="{FF2B5EF4-FFF2-40B4-BE49-F238E27FC236}">
                <a16:creationId xmlns:a16="http://schemas.microsoft.com/office/drawing/2014/main" id="{BB4E4956-F492-6A17-E6D4-36476A73C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6078" y="6643525"/>
            <a:ext cx="665922" cy="214475"/>
          </a:xfrm>
          <a:prstGeom prst="rect">
            <a:avLst/>
          </a:prstGeom>
        </p:spPr>
      </p:pic>
      <p:pic>
        <p:nvPicPr>
          <p:cNvPr id="3" name="Picture 2">
            <a:extLst>
              <a:ext uri="{FF2B5EF4-FFF2-40B4-BE49-F238E27FC236}">
                <a16:creationId xmlns:a16="http://schemas.microsoft.com/office/drawing/2014/main" id="{70178B9B-7B34-A064-2020-54259362B3B6}"/>
              </a:ext>
            </a:extLst>
          </p:cNvPr>
          <p:cNvPicPr>
            <a:picLocks noChangeAspect="1"/>
          </p:cNvPicPr>
          <p:nvPr/>
        </p:nvPicPr>
        <p:blipFill>
          <a:blip r:embed="rId5"/>
          <a:stretch>
            <a:fillRect/>
          </a:stretch>
        </p:blipFill>
        <p:spPr>
          <a:xfrm rot="10800000">
            <a:off x="9770165" y="-1"/>
            <a:ext cx="2421835" cy="6857998"/>
          </a:xfrm>
          <a:prstGeom prst="rect">
            <a:avLst/>
          </a:prstGeom>
        </p:spPr>
      </p:pic>
    </p:spTree>
    <p:extLst>
      <p:ext uri="{BB962C8B-B14F-4D97-AF65-F5344CB8AC3E}">
        <p14:creationId xmlns:p14="http://schemas.microsoft.com/office/powerpoint/2010/main" val="47475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En bild som visar Teckensnitt, Grafik, text, logotyp&#10;&#10;Automatiskt genererad beskrivning">
            <a:extLst>
              <a:ext uri="{FF2B5EF4-FFF2-40B4-BE49-F238E27FC236}">
                <a16:creationId xmlns:a16="http://schemas.microsoft.com/office/drawing/2014/main" id="{D7E073ED-4A74-F99E-1407-652DC31F2D5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130" b="1"/>
          <a:stretch/>
        </p:blipFill>
        <p:spPr bwMode="auto">
          <a:xfrm>
            <a:off x="1666593" y="2307657"/>
            <a:ext cx="8855765" cy="337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FB455F-0685-3F9A-3879-B0E8896D469D}"/>
              </a:ext>
            </a:extLst>
          </p:cNvPr>
          <p:cNvSpPr txBox="1"/>
          <p:nvPr/>
        </p:nvSpPr>
        <p:spPr>
          <a:xfrm>
            <a:off x="521208" y="978409"/>
            <a:ext cx="7263804" cy="1008208"/>
          </a:xfrm>
          <a:prstGeom prst="rect">
            <a:avLst/>
          </a:prstGeom>
        </p:spPr>
        <p:txBody>
          <a:bodyPr vert="horz" lIns="91440" tIns="45720" rIns="91440" bIns="45720" rtlCol="0" anchor="t">
            <a:normAutofit/>
          </a:bodyPr>
          <a:lstStyle/>
          <a:p>
            <a:pPr>
              <a:spcBef>
                <a:spcPct val="0"/>
              </a:spcBef>
              <a:spcAft>
                <a:spcPts val="600"/>
              </a:spcAft>
            </a:pPr>
            <a:r>
              <a:rPr lang="en-US" sz="4400" b="1">
                <a:latin typeface="+mj-lt"/>
                <a:ea typeface="+mj-ea"/>
                <a:cs typeface="+mj-cs"/>
              </a:rPr>
              <a:t>Thank You !</a:t>
            </a:r>
          </a:p>
        </p:txBody>
      </p:sp>
      <p:sp>
        <p:nvSpPr>
          <p:cNvPr id="22" name="Freeform: Shape 21">
            <a:extLst>
              <a:ext uri="{FF2B5EF4-FFF2-40B4-BE49-F238E27FC236}">
                <a16:creationId xmlns:a16="http://schemas.microsoft.com/office/drawing/2014/main" id="{FDD57DDC-2075-7CBD-00B4-0A5FF0991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9393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6" name="Freeform: Shape 25">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3" name="Picture 12" descr="A logo with a shopping cart&#10;&#10;Description automatically generated">
            <a:extLst>
              <a:ext uri="{FF2B5EF4-FFF2-40B4-BE49-F238E27FC236}">
                <a16:creationId xmlns:a16="http://schemas.microsoft.com/office/drawing/2014/main" id="{BB4E4956-F492-6A17-E6D4-36476A73C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078" y="6643525"/>
            <a:ext cx="665922" cy="214475"/>
          </a:xfrm>
          <a:prstGeom prst="rect">
            <a:avLst/>
          </a:prstGeom>
        </p:spPr>
      </p:pic>
      <p:sp>
        <p:nvSpPr>
          <p:cNvPr id="6" name="TextBox 5">
            <a:extLst>
              <a:ext uri="{FF2B5EF4-FFF2-40B4-BE49-F238E27FC236}">
                <a16:creationId xmlns:a16="http://schemas.microsoft.com/office/drawing/2014/main" id="{2BF18604-3ACA-5F72-9989-DDEF2AB38FCE}"/>
              </a:ext>
            </a:extLst>
          </p:cNvPr>
          <p:cNvSpPr txBox="1"/>
          <p:nvPr/>
        </p:nvSpPr>
        <p:spPr>
          <a:xfrm>
            <a:off x="2910348" y="332894"/>
            <a:ext cx="6096000" cy="784830"/>
          </a:xfrm>
          <a:prstGeom prst="rect">
            <a:avLst/>
          </a:prstGeom>
          <a:noFill/>
        </p:spPr>
        <p:txBody>
          <a:bodyPr wrap="square">
            <a:spAutoFit/>
          </a:bodyPr>
          <a:lstStyle/>
          <a:p>
            <a:pPr algn="ctr"/>
            <a:r>
              <a:rPr lang="en-US" sz="4500"/>
              <a:t>Why it is an art ?</a:t>
            </a:r>
            <a:endParaRPr lang="en-SE" sz="4500" dirty="0"/>
          </a:p>
        </p:txBody>
      </p:sp>
      <p:sp>
        <p:nvSpPr>
          <p:cNvPr id="7" name="TextBox 6">
            <a:extLst>
              <a:ext uri="{FF2B5EF4-FFF2-40B4-BE49-F238E27FC236}">
                <a16:creationId xmlns:a16="http://schemas.microsoft.com/office/drawing/2014/main" id="{2951A2A9-81D1-127D-D3F9-8E10819563BF}"/>
              </a:ext>
            </a:extLst>
          </p:cNvPr>
          <p:cNvSpPr txBox="1"/>
          <p:nvPr/>
        </p:nvSpPr>
        <p:spPr>
          <a:xfrm>
            <a:off x="1983504" y="1556522"/>
            <a:ext cx="8709436" cy="646331"/>
          </a:xfrm>
          <a:prstGeom prst="rect">
            <a:avLst/>
          </a:prstGeom>
          <a:noFill/>
        </p:spPr>
        <p:txBody>
          <a:bodyPr wrap="none" rtlCol="0">
            <a:spAutoFit/>
          </a:bodyPr>
          <a:lstStyle/>
          <a:p>
            <a:r>
              <a:rPr lang="en-US"/>
              <a:t>This art is all about the nutritionally balanced diet and nurturing our soul, body &amp; mind.</a:t>
            </a:r>
          </a:p>
          <a:p>
            <a:endParaRPr lang="en-SE" dirty="0"/>
          </a:p>
        </p:txBody>
      </p:sp>
      <p:sp>
        <p:nvSpPr>
          <p:cNvPr id="8" name="TextBox 7">
            <a:extLst>
              <a:ext uri="{FF2B5EF4-FFF2-40B4-BE49-F238E27FC236}">
                <a16:creationId xmlns:a16="http://schemas.microsoft.com/office/drawing/2014/main" id="{F198927B-8D73-A306-21A1-2CE049D78050}"/>
              </a:ext>
            </a:extLst>
          </p:cNvPr>
          <p:cNvSpPr txBox="1"/>
          <p:nvPr/>
        </p:nvSpPr>
        <p:spPr>
          <a:xfrm>
            <a:off x="3065493" y="2674246"/>
            <a:ext cx="6061018" cy="10618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a:ln>
                  <a:noFill/>
                </a:ln>
                <a:solidFill>
                  <a:prstClr val="black"/>
                </a:solidFill>
                <a:effectLst/>
                <a:uLnTx/>
                <a:uFillTx/>
                <a:latin typeface="Aptos" panose="02110004020202020204"/>
                <a:ea typeface="+mn-ea"/>
                <a:cs typeface="+mn-cs"/>
              </a:rPr>
              <a:t>How to master </a:t>
            </a:r>
            <a:r>
              <a:rPr lang="en-US" sz="4500">
                <a:solidFill>
                  <a:prstClr val="black"/>
                </a:solidFill>
                <a:latin typeface="Aptos" panose="02110004020202020204"/>
              </a:rPr>
              <a:t>this </a:t>
            </a:r>
            <a:r>
              <a:rPr kumimoji="0" lang="en-US" sz="4500" b="0" i="0" u="none" strike="noStrike" kern="1200" cap="none" spc="0" normalizeH="0" baseline="0" noProof="0">
                <a:ln>
                  <a:noFill/>
                </a:ln>
                <a:solidFill>
                  <a:prstClr val="black"/>
                </a:solidFill>
                <a:effectLst/>
                <a:uLnTx/>
                <a:uFillTx/>
                <a:latin typeface="Aptos" panose="02110004020202020204"/>
                <a:ea typeface="+mn-ea"/>
                <a:cs typeface="+mn-cs"/>
              </a:rPr>
              <a:t>art ?</a:t>
            </a:r>
            <a:endParaRPr kumimoji="0" lang="en-SE" sz="4500" b="0" i="0" u="none" strike="noStrike" kern="1200" cap="none" spc="0" normalizeH="0" baseline="0" noProof="0">
              <a:ln>
                <a:noFill/>
              </a:ln>
              <a:solidFill>
                <a:prstClr val="black"/>
              </a:solidFill>
              <a:effectLst/>
              <a:uLnTx/>
              <a:uFillTx/>
              <a:latin typeface="Aptos" panose="02110004020202020204"/>
              <a:ea typeface="+mn-ea"/>
              <a:cs typeface="+mn-cs"/>
            </a:endParaRPr>
          </a:p>
          <a:p>
            <a:endParaRPr lang="en-SE" dirty="0"/>
          </a:p>
        </p:txBody>
      </p:sp>
    </p:spTree>
    <p:extLst>
      <p:ext uri="{BB962C8B-B14F-4D97-AF65-F5344CB8AC3E}">
        <p14:creationId xmlns:p14="http://schemas.microsoft.com/office/powerpoint/2010/main" val="3646009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ooden utensils and spices&#10;&#10;Description automatically generated">
            <a:extLst>
              <a:ext uri="{FF2B5EF4-FFF2-40B4-BE49-F238E27FC236}">
                <a16:creationId xmlns:a16="http://schemas.microsoft.com/office/drawing/2014/main" id="{BC80BD4A-D5C4-538D-4D5A-EE38A87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2050" name="Picture 2" descr="En bild som visar Teckensnitt, Grafik, text, logotyp&#10;&#10;Automatiskt genererad beskrivning">
            <a:extLst>
              <a:ext uri="{FF2B5EF4-FFF2-40B4-BE49-F238E27FC236}">
                <a16:creationId xmlns:a16="http://schemas.microsoft.com/office/drawing/2014/main" id="{C8722AF2-06D9-EE0F-D6CE-5E81E44ACEC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6007" y="210782"/>
            <a:ext cx="7959986" cy="2955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11E2B8-40B6-294B-0CA9-2FC2FC476666}"/>
              </a:ext>
            </a:extLst>
          </p:cNvPr>
          <p:cNvSpPr txBox="1"/>
          <p:nvPr/>
        </p:nvSpPr>
        <p:spPr>
          <a:xfrm>
            <a:off x="6308734" y="2855715"/>
            <a:ext cx="5782417" cy="553998"/>
          </a:xfrm>
          <a:prstGeom prst="rect">
            <a:avLst/>
          </a:prstGeom>
          <a:noFill/>
        </p:spPr>
        <p:txBody>
          <a:bodyPr wrap="none" rtlCol="0">
            <a:spAutoFit/>
          </a:bodyPr>
          <a:lstStyle/>
          <a:p>
            <a:r>
              <a:rPr lang="en-US" sz="3000" i="1">
                <a:solidFill>
                  <a:schemeClr val="accent2">
                    <a:lumMod val="50000"/>
                  </a:schemeClr>
                </a:solidFill>
              </a:rPr>
              <a:t>We have mastered this art for you.</a:t>
            </a:r>
            <a:endParaRPr lang="en-SE" sz="3000" i="1" dirty="0">
              <a:solidFill>
                <a:schemeClr val="accent2">
                  <a:lumMod val="50000"/>
                </a:schemeClr>
              </a:solidFill>
            </a:endParaRPr>
          </a:p>
        </p:txBody>
      </p:sp>
      <p:pic>
        <p:nvPicPr>
          <p:cNvPr id="8" name="Picture 7" descr="A hand cursor and a button&#10;&#10;Description automatically generated">
            <a:extLst>
              <a:ext uri="{FF2B5EF4-FFF2-40B4-BE49-F238E27FC236}">
                <a16:creationId xmlns:a16="http://schemas.microsoft.com/office/drawing/2014/main" id="{49AF9F08-9002-13D3-68B8-30A1953AEF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727" y="2890487"/>
            <a:ext cx="1641986" cy="1641986"/>
          </a:xfrm>
          <a:prstGeom prst="rect">
            <a:avLst/>
          </a:prstGeom>
        </p:spPr>
      </p:pic>
      <p:sp>
        <p:nvSpPr>
          <p:cNvPr id="11" name="TextBox 10">
            <a:extLst>
              <a:ext uri="{FF2B5EF4-FFF2-40B4-BE49-F238E27FC236}">
                <a16:creationId xmlns:a16="http://schemas.microsoft.com/office/drawing/2014/main" id="{FFA91758-66B6-CECA-198B-279BA2FD727B}"/>
              </a:ext>
            </a:extLst>
          </p:cNvPr>
          <p:cNvSpPr txBox="1"/>
          <p:nvPr/>
        </p:nvSpPr>
        <p:spPr>
          <a:xfrm>
            <a:off x="6265367" y="5980233"/>
            <a:ext cx="5533438" cy="430887"/>
          </a:xfrm>
          <a:prstGeom prst="rect">
            <a:avLst/>
          </a:prstGeom>
          <a:noFill/>
        </p:spPr>
        <p:txBody>
          <a:bodyPr wrap="none" rtlCol="0">
            <a:spAutoFit/>
          </a:bodyPr>
          <a:lstStyle/>
          <a:p>
            <a:r>
              <a:rPr lang="en-US" sz="2200" b="1" dirty="0"/>
              <a:t>By: Meenu, Anitta, Zaskia, </a:t>
            </a:r>
            <a:r>
              <a:rPr lang="en-US" sz="2200" b="1" dirty="0" err="1"/>
              <a:t>Chatuli</a:t>
            </a:r>
            <a:r>
              <a:rPr lang="en-US" sz="2200" b="1" dirty="0"/>
              <a:t>, Zohreh</a:t>
            </a:r>
            <a:endParaRPr lang="en-SE" sz="2200" b="1" dirty="0"/>
          </a:p>
        </p:txBody>
      </p:sp>
    </p:spTree>
    <p:extLst>
      <p:ext uri="{BB962C8B-B14F-4D97-AF65-F5344CB8AC3E}">
        <p14:creationId xmlns:p14="http://schemas.microsoft.com/office/powerpoint/2010/main" val="165542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pic>
        <p:nvPicPr>
          <p:cNvPr id="3076" name="Picture 4" descr="En bild som visar Teckensnitt, Grafik, text, logotyp&#10;&#10;Automatiskt genererad beskrivning">
            <a:extLst>
              <a:ext uri="{FF2B5EF4-FFF2-40B4-BE49-F238E27FC236}">
                <a16:creationId xmlns:a16="http://schemas.microsoft.com/office/drawing/2014/main" id="{BF216685-24F8-CD0C-D533-26DCD9A6C3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590" y="0"/>
            <a:ext cx="2709319" cy="10058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8" name="TextBox 5">
            <a:extLst>
              <a:ext uri="{FF2B5EF4-FFF2-40B4-BE49-F238E27FC236}">
                <a16:creationId xmlns:a16="http://schemas.microsoft.com/office/drawing/2014/main" id="{8EFE65D4-9D88-C201-0D69-99042789E033}"/>
              </a:ext>
            </a:extLst>
          </p:cNvPr>
          <p:cNvGraphicFramePr/>
          <p:nvPr>
            <p:extLst>
              <p:ext uri="{D42A27DB-BD31-4B8C-83A1-F6EECF244321}">
                <p14:modId xmlns:p14="http://schemas.microsoft.com/office/powerpoint/2010/main" val="3725065232"/>
              </p:ext>
            </p:extLst>
          </p:nvPr>
        </p:nvGraphicFramePr>
        <p:xfrm>
          <a:off x="424405" y="2507159"/>
          <a:ext cx="11343190" cy="3504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D193586-E243-6714-441A-D561D984933C}"/>
              </a:ext>
            </a:extLst>
          </p:cNvPr>
          <p:cNvSpPr txBox="1"/>
          <p:nvPr/>
        </p:nvSpPr>
        <p:spPr>
          <a:xfrm>
            <a:off x="3576578" y="988672"/>
            <a:ext cx="4923282" cy="738664"/>
          </a:xfrm>
          <a:prstGeom prst="rect">
            <a:avLst/>
          </a:prstGeom>
          <a:noFill/>
        </p:spPr>
        <p:txBody>
          <a:bodyPr wrap="square" rtlCol="0">
            <a:spAutoFit/>
          </a:bodyPr>
          <a:lstStyle/>
          <a:p>
            <a:pPr algn="ctr"/>
            <a:r>
              <a:rPr lang="en-US" sz="4200" b="1" dirty="0">
                <a:solidFill>
                  <a:srgbClr val="002060"/>
                </a:solidFill>
              </a:rPr>
              <a:t>PRODUCT VISION</a:t>
            </a:r>
            <a:endParaRPr lang="en-SE" sz="4200" dirty="0">
              <a:solidFill>
                <a:schemeClr val="accent1">
                  <a:lumMod val="50000"/>
                </a:schemeClr>
              </a:solidFill>
            </a:endParaRPr>
          </a:p>
        </p:txBody>
      </p:sp>
      <p:sp>
        <p:nvSpPr>
          <p:cNvPr id="2" name="TextBox 1">
            <a:extLst>
              <a:ext uri="{FF2B5EF4-FFF2-40B4-BE49-F238E27FC236}">
                <a16:creationId xmlns:a16="http://schemas.microsoft.com/office/drawing/2014/main" id="{1E7A5D2C-9911-21C4-11AE-551044631DB0}"/>
              </a:ext>
            </a:extLst>
          </p:cNvPr>
          <p:cNvSpPr txBox="1"/>
          <p:nvPr/>
        </p:nvSpPr>
        <p:spPr>
          <a:xfrm>
            <a:off x="982504" y="2030105"/>
            <a:ext cx="10111430" cy="477054"/>
          </a:xfrm>
          <a:prstGeom prst="rect">
            <a:avLst/>
          </a:prstGeom>
          <a:noFill/>
        </p:spPr>
        <p:txBody>
          <a:bodyPr wrap="square" rtlCol="0">
            <a:spAutoFit/>
          </a:bodyPr>
          <a:lstStyle/>
          <a:p>
            <a:pPr algn="ctr"/>
            <a:r>
              <a:rPr lang="en-US" sz="2500" b="1" dirty="0">
                <a:solidFill>
                  <a:schemeClr val="accent3">
                    <a:lumMod val="60000"/>
                    <a:lumOff val="40000"/>
                  </a:schemeClr>
                </a:solidFill>
              </a:rPr>
              <a:t>A Smart Assistant for Meal Planning &amp; Grocery Shopping</a:t>
            </a:r>
            <a:endParaRPr lang="en-SE" sz="2500" dirty="0">
              <a:solidFill>
                <a:schemeClr val="accent3">
                  <a:lumMod val="60000"/>
                  <a:lumOff val="40000"/>
                </a:schemeClr>
              </a:solidFill>
            </a:endParaRPr>
          </a:p>
        </p:txBody>
      </p:sp>
    </p:spTree>
    <p:extLst>
      <p:ext uri="{BB962C8B-B14F-4D97-AF65-F5344CB8AC3E}">
        <p14:creationId xmlns:p14="http://schemas.microsoft.com/office/powerpoint/2010/main" val="2703645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92C5-8C23-4F57-D66E-4E119ABB250A}"/>
              </a:ext>
            </a:extLst>
          </p:cNvPr>
          <p:cNvSpPr>
            <a:spLocks noGrp="1"/>
          </p:cNvSpPr>
          <p:nvPr>
            <p:ph type="title"/>
          </p:nvPr>
        </p:nvSpPr>
        <p:spPr>
          <a:xfrm>
            <a:off x="1866846" y="564497"/>
            <a:ext cx="2929089" cy="388775"/>
          </a:xfrm>
        </p:spPr>
        <p:txBody>
          <a:bodyPr>
            <a:normAutofit fontScale="90000"/>
          </a:bodyPr>
          <a:lstStyle/>
          <a:p>
            <a:r>
              <a:rPr lang="en-US" dirty="0">
                <a:solidFill>
                  <a:schemeClr val="tx2">
                    <a:lumMod val="90000"/>
                    <a:lumOff val="10000"/>
                  </a:schemeClr>
                </a:solidFill>
              </a:rPr>
              <a:t>Personas</a:t>
            </a:r>
            <a:endParaRPr lang="en-SE" dirty="0">
              <a:solidFill>
                <a:schemeClr val="tx2">
                  <a:lumMod val="90000"/>
                  <a:lumOff val="10000"/>
                </a:schemeClr>
              </a:solidFill>
            </a:endParaRPr>
          </a:p>
        </p:txBody>
      </p:sp>
      <p:pic>
        <p:nvPicPr>
          <p:cNvPr id="5" name="Content Placeholder 4" descr="A group of people in aprons posing for a picture&#10;&#10;Description automatically generated">
            <a:extLst>
              <a:ext uri="{FF2B5EF4-FFF2-40B4-BE49-F238E27FC236}">
                <a16:creationId xmlns:a16="http://schemas.microsoft.com/office/drawing/2014/main" id="{533FF34D-A1FC-A6C1-495F-972974BCB9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986" y="1174910"/>
            <a:ext cx="5618378" cy="4369850"/>
          </a:xfrm>
        </p:spPr>
      </p:pic>
      <p:sp>
        <p:nvSpPr>
          <p:cNvPr id="6" name="TextBox 5">
            <a:extLst>
              <a:ext uri="{FF2B5EF4-FFF2-40B4-BE49-F238E27FC236}">
                <a16:creationId xmlns:a16="http://schemas.microsoft.com/office/drawing/2014/main" id="{B9A4F5E8-63C4-5BF7-A56D-563E5DA36811}"/>
              </a:ext>
            </a:extLst>
          </p:cNvPr>
          <p:cNvSpPr txBox="1"/>
          <p:nvPr/>
        </p:nvSpPr>
        <p:spPr>
          <a:xfrm>
            <a:off x="6322636" y="236076"/>
            <a:ext cx="5618378" cy="5509200"/>
          </a:xfrm>
          <a:prstGeom prst="rect">
            <a:avLst/>
          </a:prstGeom>
          <a:noFill/>
        </p:spPr>
        <p:txBody>
          <a:bodyPr wrap="square" rtlCol="0">
            <a:spAutoFit/>
          </a:bodyPr>
          <a:lstStyle/>
          <a:p>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Parents :</a:t>
            </a:r>
            <a:endParaRPr lang="en-SE" sz="1600" dirty="0">
              <a:solidFill>
                <a:schemeClr val="bg2">
                  <a:lumMod val="25000"/>
                </a:schemeClr>
              </a:solidFill>
              <a:effectLst/>
              <a:latin typeface="Times New Roman" panose="02020603050405020304" pitchFamily="18" charset="0"/>
              <a:ea typeface="Times New Roman" panose="02020603050405020304" pitchFamily="18" charset="0"/>
            </a:endParaRPr>
          </a:p>
          <a:p>
            <a:pPr algn="just"/>
            <a:r>
              <a:rPr lang="en-US" sz="1600" b="1" dirty="0">
                <a:solidFill>
                  <a:schemeClr val="bg2">
                    <a:lumMod val="25000"/>
                  </a:schemeClr>
                </a:solidFill>
                <a:effectLst/>
                <a:latin typeface="Times New Roman" panose="02020603050405020304" pitchFamily="18" charset="0"/>
                <a:ea typeface="Cambria" panose="02040503050406030204" pitchFamily="18" charset="0"/>
              </a:rPr>
              <a:t>John</a:t>
            </a:r>
            <a:r>
              <a:rPr lang="en-US" sz="1600" dirty="0">
                <a:solidFill>
                  <a:schemeClr val="bg2">
                    <a:lumMod val="25000"/>
                  </a:schemeClr>
                </a:solidFill>
                <a:effectLst/>
                <a:latin typeface="Times New Roman" panose="02020603050405020304" pitchFamily="18" charset="0"/>
                <a:ea typeface="Cambria" panose="02040503050406030204" pitchFamily="18" charset="0"/>
              </a:rPr>
              <a:t> and </a:t>
            </a:r>
            <a:r>
              <a:rPr lang="en-US" sz="1600" b="1" dirty="0">
                <a:solidFill>
                  <a:schemeClr val="bg2">
                    <a:lumMod val="25000"/>
                  </a:schemeClr>
                </a:solidFill>
                <a:effectLst/>
                <a:latin typeface="Times New Roman" panose="02020603050405020304" pitchFamily="18" charset="0"/>
                <a:ea typeface="Cambria" panose="02040503050406030204" pitchFamily="18" charset="0"/>
              </a:rPr>
              <a:t>Lisa Johnson</a:t>
            </a:r>
            <a:r>
              <a:rPr lang="en-US" sz="1600" i="1" dirty="0">
                <a:solidFill>
                  <a:schemeClr val="bg2">
                    <a:lumMod val="25000"/>
                  </a:schemeClr>
                </a:solidFill>
                <a:effectLst/>
                <a:latin typeface="Times New Roman" panose="02020603050405020304" pitchFamily="18" charset="0"/>
                <a:ea typeface="Cambria" panose="02040503050406030204" pitchFamily="18" charset="0"/>
              </a:rPr>
              <a:t>, </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algn="just"/>
            <a:r>
              <a:rPr lang="en-US" sz="1600" b="1" dirty="0">
                <a:solidFill>
                  <a:schemeClr val="bg2">
                    <a:lumMod val="25000"/>
                  </a:schemeClr>
                </a:solidFill>
                <a:effectLst/>
                <a:latin typeface="Times New Roman" panose="02020603050405020304" pitchFamily="18" charset="0"/>
                <a:ea typeface="Cambria" panose="02040503050406030204" pitchFamily="18" charset="0"/>
              </a:rPr>
              <a:t>Ages:</a:t>
            </a:r>
            <a:r>
              <a:rPr lang="en-US" sz="1600" dirty="0">
                <a:solidFill>
                  <a:schemeClr val="bg2">
                    <a:lumMod val="25000"/>
                  </a:schemeClr>
                </a:solidFill>
                <a:effectLst/>
                <a:latin typeface="Times New Roman" panose="02020603050405020304" pitchFamily="18" charset="0"/>
                <a:ea typeface="Cambria" panose="02040503050406030204" pitchFamily="18" charset="0"/>
              </a:rPr>
              <a:t> Both in their early 40s</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algn="l"/>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Occupations:</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John is a software engineer, and Lisa is a high school teacher.</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algn="just"/>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Interests:</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Both believe </a:t>
            </a:r>
            <a:r>
              <a:rPr lang="en-SE" sz="1600" i="1" dirty="0">
                <a:solidFill>
                  <a:schemeClr val="bg2">
                    <a:lumMod val="25000"/>
                  </a:schemeClr>
                </a:solidFill>
                <a:effectLst/>
                <a:latin typeface="Times New Roman" panose="02020603050405020304" pitchFamily="18" charset="0"/>
                <a:ea typeface="Times New Roman" panose="02020603050405020304" pitchFamily="18" charset="0"/>
              </a:rPr>
              <a:t>“A Healthy Mind lives in Healthy Body”</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and ensuring their family eats healthily.</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algn="l"/>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Children:</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342900" lvl="0" indent="-342900" algn="l">
              <a:buSzPts val="1000"/>
              <a:buFont typeface="Symbol" panose="05050102010706020507" pitchFamily="18" charset="2"/>
              <a:buChar char=""/>
              <a:tabLst>
                <a:tab pos="4572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Emily (12 years old)</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742950" lvl="1" indent="-285750" algn="l">
              <a:buSzPts val="1000"/>
              <a:buFont typeface="Courier New" panose="02070309020205020404" pitchFamily="49" charset="0"/>
              <a:buChar char="o"/>
              <a:tabLst>
                <a:tab pos="9144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Dietary Needs:</a:t>
            </a:r>
            <a:r>
              <a:rPr lang="en-SE" sz="1600"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Gluten-free diet due to celiac disease.</a:t>
            </a:r>
            <a:endParaRPr lang="en-SE" sz="1600" dirty="0">
              <a:solidFill>
                <a:schemeClr val="bg2">
                  <a:lumMod val="2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Interests:</a:t>
            </a:r>
            <a:r>
              <a:rPr lang="en-SE" sz="1600"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Loves baking gluten-free treats and experimenting with new recipes she finds on </a:t>
            </a:r>
            <a:r>
              <a:rPr lang="en-SE" sz="1600" dirty="0" err="1">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CookNCart</a:t>
            </a:r>
            <a:r>
              <a:rPr lang="en-SE" sz="1600"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SE" sz="1600" dirty="0">
              <a:solidFill>
                <a:schemeClr val="bg2">
                  <a:lumMod val="2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Michael (8 years old)</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742950" lvl="1" indent="-285750" algn="l">
              <a:buSzPts val="1000"/>
              <a:buFont typeface="Courier New" panose="02070309020205020404" pitchFamily="49" charset="0"/>
              <a:buChar char="o"/>
              <a:tabLst>
                <a:tab pos="9144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Dietary Preferences:</a:t>
            </a:r>
            <a:r>
              <a:rPr lang="en-SE" sz="1600"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Picky Eater. No specific dietary restrictions.</a:t>
            </a:r>
            <a:endParaRPr lang="en-SE" sz="1600" dirty="0">
              <a:solidFill>
                <a:schemeClr val="bg2">
                  <a:lumMod val="2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Interests:</a:t>
            </a:r>
            <a:r>
              <a:rPr lang="en-SE" sz="1600" dirty="0">
                <a:solidFill>
                  <a:schemeClr val="bg2">
                    <a:lumMod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Enjoys helping his parents cook, especially when it involves making fun, kid-friendly meals.</a:t>
            </a:r>
            <a:endParaRPr lang="en-SE" sz="1600" dirty="0">
              <a:solidFill>
                <a:schemeClr val="bg2">
                  <a:lumMod val="2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algn="l"/>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Grandfather:</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342900" lvl="0" indent="-342900" algn="l">
              <a:buSzPts val="1000"/>
              <a:buFont typeface="Symbol" panose="05050102010706020507" pitchFamily="18" charset="2"/>
              <a:buChar char=""/>
              <a:tabLst>
                <a:tab pos="4572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Robert Johnson</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(John’s father)</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342900" lvl="0" indent="-342900" algn="l">
              <a:buSzPts val="1000"/>
              <a:buFont typeface="Symbol" panose="05050102010706020507" pitchFamily="18" charset="2"/>
              <a:buChar char=""/>
              <a:tabLst>
                <a:tab pos="4572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Age:</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72</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a:p>
            <a:pPr marL="342900" lvl="0" indent="-342900" algn="l">
              <a:buSzPts val="1000"/>
              <a:buFont typeface="Symbol" panose="05050102010706020507" pitchFamily="18" charset="2"/>
              <a:buChar char=""/>
              <a:tabLst>
                <a:tab pos="457200" algn="l"/>
              </a:tabLst>
            </a:pPr>
            <a:r>
              <a:rPr lang="en-SE" sz="1600" b="1" dirty="0">
                <a:solidFill>
                  <a:schemeClr val="bg2">
                    <a:lumMod val="25000"/>
                  </a:schemeClr>
                </a:solidFill>
                <a:effectLst/>
                <a:latin typeface="Times New Roman" panose="02020603050405020304" pitchFamily="18" charset="0"/>
                <a:ea typeface="Times New Roman" panose="02020603050405020304" pitchFamily="18" charset="0"/>
              </a:rPr>
              <a:t>Dietary Needs:</a:t>
            </a:r>
            <a:r>
              <a:rPr lang="en-SE" sz="1600" dirty="0">
                <a:solidFill>
                  <a:schemeClr val="bg2">
                    <a:lumMod val="25000"/>
                  </a:schemeClr>
                </a:solidFill>
                <a:effectLst/>
                <a:latin typeface="Times New Roman" panose="02020603050405020304" pitchFamily="18" charset="0"/>
                <a:ea typeface="Times New Roman" panose="02020603050405020304" pitchFamily="18" charset="0"/>
              </a:rPr>
              <a:t> Diabetic, needs to monitor his sugar intake and eat balanced meals.</a:t>
            </a:r>
            <a:endParaRPr lang="en-SE" sz="1600" dirty="0">
              <a:solidFill>
                <a:schemeClr val="bg2">
                  <a:lumMod val="25000"/>
                </a:schemeClr>
              </a:solidFill>
              <a:effectLst/>
              <a:latin typeface="Times New Roman" panose="02020603050405020304" pitchFamily="18" charset="0"/>
              <a:ea typeface="Cambria" panose="02040503050406030204" pitchFamily="18" charset="0"/>
            </a:endParaRPr>
          </a:p>
        </p:txBody>
      </p:sp>
      <p:pic>
        <p:nvPicPr>
          <p:cNvPr id="7" name="Picture 4" descr="En bild som visar Teckensnitt, Grafik, text, logotyp&#10;&#10;Automatiskt genererad beskrivning">
            <a:extLst>
              <a:ext uri="{FF2B5EF4-FFF2-40B4-BE49-F238E27FC236}">
                <a16:creationId xmlns:a16="http://schemas.microsoft.com/office/drawing/2014/main" id="{8F327360-0166-A0C7-24CB-BD65F05FA8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8942"/>
            <a:ext cx="1687652" cy="628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2D70A6-BDCD-4F77-63EB-8BE759FFD3C5}"/>
              </a:ext>
            </a:extLst>
          </p:cNvPr>
          <p:cNvSpPr txBox="1"/>
          <p:nvPr/>
        </p:nvSpPr>
        <p:spPr>
          <a:xfrm>
            <a:off x="812172" y="5799778"/>
            <a:ext cx="10114384" cy="1015663"/>
          </a:xfrm>
          <a:prstGeom prst="rect">
            <a:avLst/>
          </a:prstGeom>
          <a:noFill/>
        </p:spPr>
        <p:txBody>
          <a:bodyPr wrap="square" rtlCol="0">
            <a:spAutoFit/>
          </a:bodyPr>
          <a:lstStyle/>
          <a:p>
            <a:pPr algn="ctr"/>
            <a:r>
              <a:rPr lang="en-SE" sz="2000" b="1" dirty="0">
                <a:solidFill>
                  <a:srgbClr val="002060"/>
                </a:solidFill>
                <a:effectLst/>
                <a:latin typeface="Times New Roman" panose="02020603050405020304" pitchFamily="18" charset="0"/>
                <a:ea typeface="Times New Roman" panose="02020603050405020304" pitchFamily="18" charset="0"/>
              </a:rPr>
              <a:t>However, due to their busy lives many times they find it very time consuming and difficult to plan meals. Ultimately ending up ignoring their diet and health.</a:t>
            </a:r>
            <a:endParaRPr lang="en-SE" sz="2000" b="1" dirty="0">
              <a:solidFill>
                <a:srgbClr val="002060"/>
              </a:solidFill>
              <a:effectLst/>
              <a:latin typeface="Times New Roman" panose="02020603050405020304" pitchFamily="18" charset="0"/>
              <a:ea typeface="Cambria" panose="02040503050406030204" pitchFamily="18" charset="0"/>
            </a:endParaRPr>
          </a:p>
          <a:p>
            <a:pPr algn="ctr"/>
            <a:endParaRPr lang="en-SE" sz="2000" b="1" dirty="0">
              <a:solidFill>
                <a:srgbClr val="002060"/>
              </a:solidFill>
            </a:endParaRPr>
          </a:p>
        </p:txBody>
      </p:sp>
    </p:spTree>
    <p:extLst>
      <p:ext uri="{BB962C8B-B14F-4D97-AF65-F5344CB8AC3E}">
        <p14:creationId xmlns:p14="http://schemas.microsoft.com/office/powerpoint/2010/main" val="63905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54982E2-E5D3-4959-B20C-63A421F6D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B92C5-8C23-4F57-D66E-4E119ABB250A}"/>
              </a:ext>
            </a:extLst>
          </p:cNvPr>
          <p:cNvSpPr>
            <a:spLocks noGrp="1"/>
          </p:cNvSpPr>
          <p:nvPr>
            <p:ph type="title"/>
          </p:nvPr>
        </p:nvSpPr>
        <p:spPr>
          <a:xfrm>
            <a:off x="5993643" y="49608"/>
            <a:ext cx="5290594" cy="1454051"/>
          </a:xfrm>
        </p:spPr>
        <p:txBody>
          <a:bodyPr vert="horz" lIns="91440" tIns="45720" rIns="91440" bIns="45720" rtlCol="0" anchor="b">
            <a:normAutofit/>
          </a:bodyPr>
          <a:lstStyle/>
          <a:p>
            <a:r>
              <a:rPr lang="en-US" sz="3600" kern="1200" dirty="0">
                <a:solidFill>
                  <a:schemeClr val="tx2"/>
                </a:solidFill>
                <a:latin typeface="+mj-lt"/>
                <a:ea typeface="+mj-ea"/>
                <a:cs typeface="+mj-cs"/>
              </a:rPr>
              <a:t>  </a:t>
            </a:r>
            <a:r>
              <a:rPr lang="en-US" sz="3600" b="1" kern="1200" dirty="0">
                <a:solidFill>
                  <a:schemeClr val="tx2"/>
                </a:solidFill>
                <a:latin typeface="+mj-lt"/>
                <a:ea typeface="+mj-ea"/>
                <a:cs typeface="+mj-cs"/>
              </a:rPr>
              <a:t>Enhancing Their Lives</a:t>
            </a:r>
          </a:p>
        </p:txBody>
      </p:sp>
      <p:pic>
        <p:nvPicPr>
          <p:cNvPr id="5" name="Content Placeholder 4" descr="A group of people in aprons posing for a picture&#10;&#10;Description automatically generated">
            <a:extLst>
              <a:ext uri="{FF2B5EF4-FFF2-40B4-BE49-F238E27FC236}">
                <a16:creationId xmlns:a16="http://schemas.microsoft.com/office/drawing/2014/main" id="{533FF34D-A1FC-A6C1-495F-972974BCB9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71" r="-1" b="-1"/>
          <a:stretch/>
        </p:blipFill>
        <p:spPr>
          <a:xfrm>
            <a:off x="-3" y="2345922"/>
            <a:ext cx="5375372" cy="4507038"/>
          </a:xfrm>
          <a:custGeom>
            <a:avLst/>
            <a:gdLst/>
            <a:ahLst/>
            <a:cxnLst/>
            <a:rect l="l" t="t" r="r" b="b"/>
            <a:pathLst>
              <a:path w="5485419" h="4610469">
                <a:moveTo>
                  <a:pt x="2345076" y="0"/>
                </a:moveTo>
                <a:cubicBezTo>
                  <a:pt x="4079439" y="0"/>
                  <a:pt x="5485419" y="1405980"/>
                  <a:pt x="5485419" y="3140344"/>
                </a:cubicBezTo>
                <a:cubicBezTo>
                  <a:pt x="5485419" y="3573935"/>
                  <a:pt x="5397545" y="3987002"/>
                  <a:pt x="5238635" y="4362707"/>
                </a:cubicBezTo>
                <a:lnTo>
                  <a:pt x="5119282" y="4610469"/>
                </a:lnTo>
                <a:lnTo>
                  <a:pt x="0" y="4610469"/>
                </a:lnTo>
                <a:lnTo>
                  <a:pt x="0" y="1056789"/>
                </a:lnTo>
                <a:lnTo>
                  <a:pt x="124518" y="919786"/>
                </a:lnTo>
                <a:cubicBezTo>
                  <a:pt x="692808" y="351495"/>
                  <a:pt x="1477894" y="0"/>
                  <a:pt x="2345076" y="0"/>
                </a:cubicBezTo>
                <a:close/>
              </a:path>
            </a:pathLst>
          </a:custGeom>
        </p:spPr>
      </p:pic>
      <p:grpSp>
        <p:nvGrpSpPr>
          <p:cNvPr id="37" name="Group 36">
            <a:extLst>
              <a:ext uri="{FF2B5EF4-FFF2-40B4-BE49-F238E27FC236}">
                <a16:creationId xmlns:a16="http://schemas.microsoft.com/office/drawing/2014/main" id="{2771FEA5-1BB0-4DEA-9432-D1A5CA9E5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32560" y="1"/>
            <a:ext cx="4532812" cy="2513100"/>
            <a:chOff x="1346372" y="-12150"/>
            <a:chExt cx="4619000" cy="2609160"/>
          </a:xfrm>
        </p:grpSpPr>
        <p:sp>
          <p:nvSpPr>
            <p:cNvPr id="25" name="Freeform: Shape 24">
              <a:extLst>
                <a:ext uri="{FF2B5EF4-FFF2-40B4-BE49-F238E27FC236}">
                  <a16:creationId xmlns:a16="http://schemas.microsoft.com/office/drawing/2014/main" id="{9B7BCF50-78C8-4292-9E98-3738BDFB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2815" y="-12150"/>
              <a:ext cx="4387261" cy="2594536"/>
            </a:xfrm>
            <a:custGeom>
              <a:avLst/>
              <a:gdLst>
                <a:gd name="connsiteX0" fmla="*/ 2393 w 4387261"/>
                <a:gd name="connsiteY0" fmla="*/ 0 h 2594536"/>
                <a:gd name="connsiteX1" fmla="*/ 212977 w 4387261"/>
                <a:gd name="connsiteY1" fmla="*/ 0 h 2594536"/>
                <a:gd name="connsiteX2" fmla="*/ 211747 w 4387261"/>
                <a:gd name="connsiteY2" fmla="*/ 154553 h 2594536"/>
                <a:gd name="connsiteX3" fmla="*/ 227489 w 4387261"/>
                <a:gd name="connsiteY3" fmla="*/ 352309 h 2594536"/>
                <a:gd name="connsiteX4" fmla="*/ 309247 w 4387261"/>
                <a:gd name="connsiteY4" fmla="*/ 741223 h 2594536"/>
                <a:gd name="connsiteX5" fmla="*/ 451519 w 4387261"/>
                <a:gd name="connsiteY5" fmla="*/ 1113237 h 2594536"/>
                <a:gd name="connsiteX6" fmla="*/ 888634 w 4387261"/>
                <a:gd name="connsiteY6" fmla="*/ 1778003 h 2594536"/>
                <a:gd name="connsiteX7" fmla="*/ 1180339 w 4387261"/>
                <a:gd name="connsiteY7" fmla="*/ 2049751 h 2594536"/>
                <a:gd name="connsiteX8" fmla="*/ 1515337 w 4387261"/>
                <a:gd name="connsiteY8" fmla="*/ 2264607 h 2594536"/>
                <a:gd name="connsiteX9" fmla="*/ 1885662 w 4387261"/>
                <a:gd name="connsiteY9" fmla="*/ 2410420 h 2594536"/>
                <a:gd name="connsiteX10" fmla="*/ 2280450 w 4387261"/>
                <a:gd name="connsiteY10" fmla="*/ 2463450 h 2594536"/>
                <a:gd name="connsiteX11" fmla="*/ 2473740 w 4387261"/>
                <a:gd name="connsiteY11" fmla="*/ 2441079 h 2594536"/>
                <a:gd name="connsiteX12" fmla="*/ 2654556 w 4387261"/>
                <a:gd name="connsiteY12" fmla="*/ 2375013 h 2594536"/>
                <a:gd name="connsiteX13" fmla="*/ 2739694 w 4387261"/>
                <a:gd name="connsiteY13" fmla="*/ 2328903 h 2594536"/>
                <a:gd name="connsiteX14" fmla="*/ 2822096 w 4387261"/>
                <a:gd name="connsiteY14" fmla="*/ 2275954 h 2594536"/>
                <a:gd name="connsiteX15" fmla="*/ 2981347 w 4387261"/>
                <a:gd name="connsiteY15" fmla="*/ 2153639 h 2594536"/>
                <a:gd name="connsiteX16" fmla="*/ 3141805 w 4387261"/>
                <a:gd name="connsiteY16" fmla="*/ 2021265 h 2594536"/>
                <a:gd name="connsiteX17" fmla="*/ 3225574 w 4387261"/>
                <a:gd name="connsiteY17" fmla="*/ 1955440 h 2594536"/>
                <a:gd name="connsiteX18" fmla="*/ 3266695 w 4387261"/>
                <a:gd name="connsiteY18" fmla="*/ 1923815 h 2594536"/>
                <a:gd name="connsiteX19" fmla="*/ 3306045 w 4387261"/>
                <a:gd name="connsiteY19" fmla="*/ 1892834 h 2594536"/>
                <a:gd name="connsiteX20" fmla="*/ 3596865 w 4387261"/>
                <a:gd name="connsiteY20" fmla="*/ 1626638 h 2594536"/>
                <a:gd name="connsiteX21" fmla="*/ 3727709 w 4387261"/>
                <a:gd name="connsiteY21" fmla="*/ 1485091 h 2594536"/>
                <a:gd name="connsiteX22" fmla="*/ 3848335 w 4387261"/>
                <a:gd name="connsiteY22" fmla="*/ 1336864 h 2594536"/>
                <a:gd name="connsiteX23" fmla="*/ 4039130 w 4387261"/>
                <a:gd name="connsiteY23" fmla="*/ 1005729 h 2594536"/>
                <a:gd name="connsiteX24" fmla="*/ 4093045 w 4387261"/>
                <a:gd name="connsiteY24" fmla="*/ 820486 h 2594536"/>
                <a:gd name="connsiteX25" fmla="*/ 4102540 w 4387261"/>
                <a:gd name="connsiteY25" fmla="*/ 773008 h 2594536"/>
                <a:gd name="connsiteX26" fmla="*/ 4110507 w 4387261"/>
                <a:gd name="connsiteY26" fmla="*/ 725128 h 2594536"/>
                <a:gd name="connsiteX27" fmla="*/ 4121934 w 4387261"/>
                <a:gd name="connsiteY27" fmla="*/ 628483 h 2594536"/>
                <a:gd name="connsiteX28" fmla="*/ 4125635 w 4387261"/>
                <a:gd name="connsiteY28" fmla="*/ 579879 h 2594536"/>
                <a:gd name="connsiteX29" fmla="*/ 4128210 w 4387261"/>
                <a:gd name="connsiteY29" fmla="*/ 531114 h 2594536"/>
                <a:gd name="connsiteX30" fmla="*/ 4129337 w 4387261"/>
                <a:gd name="connsiteY30" fmla="*/ 482188 h 2594536"/>
                <a:gd name="connsiteX31" fmla="*/ 4129096 w 4387261"/>
                <a:gd name="connsiteY31" fmla="*/ 433182 h 2594536"/>
                <a:gd name="connsiteX32" fmla="*/ 4128854 w 4387261"/>
                <a:gd name="connsiteY32" fmla="*/ 408638 h 2594536"/>
                <a:gd name="connsiteX33" fmla="*/ 4127808 w 4387261"/>
                <a:gd name="connsiteY33" fmla="*/ 384980 h 2594536"/>
                <a:gd name="connsiteX34" fmla="*/ 4126601 w 4387261"/>
                <a:gd name="connsiteY34" fmla="*/ 361402 h 2594536"/>
                <a:gd name="connsiteX35" fmla="*/ 4124670 w 4387261"/>
                <a:gd name="connsiteY35" fmla="*/ 337905 h 2594536"/>
                <a:gd name="connsiteX36" fmla="*/ 4113162 w 4387261"/>
                <a:gd name="connsiteY36" fmla="*/ 244720 h 2594536"/>
                <a:gd name="connsiteX37" fmla="*/ 4068270 w 4387261"/>
                <a:gd name="connsiteY37" fmla="*/ 63350 h 2594536"/>
                <a:gd name="connsiteX38" fmla="*/ 4042130 w 4387261"/>
                <a:gd name="connsiteY38" fmla="*/ 0 h 2594536"/>
                <a:gd name="connsiteX39" fmla="*/ 4342981 w 4387261"/>
                <a:gd name="connsiteY39" fmla="*/ 0 h 2594536"/>
                <a:gd name="connsiteX40" fmla="*/ 4363778 w 4387261"/>
                <a:gd name="connsiteY40" fmla="*/ 96966 h 2594536"/>
                <a:gd name="connsiteX41" fmla="*/ 4379439 w 4387261"/>
                <a:gd name="connsiteY41" fmla="*/ 210199 h 2594536"/>
                <a:gd name="connsiteX42" fmla="*/ 4386601 w 4387261"/>
                <a:gd name="connsiteY42" fmla="*/ 323823 h 2594536"/>
                <a:gd name="connsiteX43" fmla="*/ 4387245 w 4387261"/>
                <a:gd name="connsiteY43" fmla="*/ 352229 h 2594536"/>
                <a:gd name="connsiteX44" fmla="*/ 4387084 w 4387261"/>
                <a:gd name="connsiteY44" fmla="*/ 380554 h 2594536"/>
                <a:gd name="connsiteX45" fmla="*/ 4386762 w 4387261"/>
                <a:gd name="connsiteY45" fmla="*/ 408799 h 2594536"/>
                <a:gd name="connsiteX46" fmla="*/ 4385716 w 4387261"/>
                <a:gd name="connsiteY46" fmla="*/ 436240 h 2594536"/>
                <a:gd name="connsiteX47" fmla="*/ 4368254 w 4387261"/>
                <a:gd name="connsiteY47" fmla="*/ 655441 h 2594536"/>
                <a:gd name="connsiteX48" fmla="*/ 4329789 w 4387261"/>
                <a:gd name="connsiteY48" fmla="*/ 873274 h 2594536"/>
                <a:gd name="connsiteX49" fmla="*/ 4269517 w 4387261"/>
                <a:gd name="connsiteY49" fmla="*/ 1087245 h 2594536"/>
                <a:gd name="connsiteX50" fmla="*/ 4088297 w 4387261"/>
                <a:gd name="connsiteY50" fmla="*/ 1496839 h 2594536"/>
                <a:gd name="connsiteX51" fmla="*/ 3806168 w 4387261"/>
                <a:gd name="connsiteY51" fmla="*/ 1842057 h 2594536"/>
                <a:gd name="connsiteX52" fmla="*/ 3636375 w 4387261"/>
                <a:gd name="connsiteY52" fmla="*/ 1981995 h 2594536"/>
                <a:gd name="connsiteX53" fmla="*/ 3456605 w 4387261"/>
                <a:gd name="connsiteY53" fmla="*/ 2104230 h 2594536"/>
                <a:gd name="connsiteX54" fmla="*/ 3410817 w 4387261"/>
                <a:gd name="connsiteY54" fmla="*/ 2132797 h 2594536"/>
                <a:gd name="connsiteX55" fmla="*/ 3366397 w 4387261"/>
                <a:gd name="connsiteY55" fmla="*/ 2160076 h 2594536"/>
                <a:gd name="connsiteX56" fmla="*/ 3280294 w 4387261"/>
                <a:gd name="connsiteY56" fmla="*/ 2213911 h 2594536"/>
                <a:gd name="connsiteX57" fmla="*/ 3104386 w 4387261"/>
                <a:gd name="connsiteY57" fmla="*/ 2325443 h 2594536"/>
                <a:gd name="connsiteX58" fmla="*/ 2918419 w 4387261"/>
                <a:gd name="connsiteY58" fmla="*/ 2434319 h 2594536"/>
                <a:gd name="connsiteX59" fmla="*/ 2819843 w 4387261"/>
                <a:gd name="connsiteY59" fmla="*/ 2483406 h 2594536"/>
                <a:gd name="connsiteX60" fmla="*/ 2716680 w 4387261"/>
                <a:gd name="connsiteY60" fmla="*/ 2525090 h 2594536"/>
                <a:gd name="connsiteX61" fmla="*/ 2609654 w 4387261"/>
                <a:gd name="connsiteY61" fmla="*/ 2557037 h 2594536"/>
                <a:gd name="connsiteX62" fmla="*/ 2555095 w 4387261"/>
                <a:gd name="connsiteY62" fmla="*/ 2568946 h 2594536"/>
                <a:gd name="connsiteX63" fmla="*/ 2527735 w 4387261"/>
                <a:gd name="connsiteY63" fmla="*/ 2574177 h 2594536"/>
                <a:gd name="connsiteX64" fmla="*/ 2500295 w 4387261"/>
                <a:gd name="connsiteY64" fmla="*/ 2578522 h 2594536"/>
                <a:gd name="connsiteX65" fmla="*/ 2280450 w 4387261"/>
                <a:gd name="connsiteY65" fmla="*/ 2594536 h 2594536"/>
                <a:gd name="connsiteX66" fmla="*/ 1852106 w 4387261"/>
                <a:gd name="connsiteY66" fmla="*/ 2549875 h 2594536"/>
                <a:gd name="connsiteX67" fmla="*/ 1441707 w 4387261"/>
                <a:gd name="connsiteY67" fmla="*/ 2415650 h 2594536"/>
                <a:gd name="connsiteX68" fmla="*/ 744753 w 4387261"/>
                <a:gd name="connsiteY68" fmla="*/ 1912389 h 2594536"/>
                <a:gd name="connsiteX69" fmla="*/ 471717 w 4387261"/>
                <a:gd name="connsiteY69" fmla="*/ 1578678 h 2594536"/>
                <a:gd name="connsiteX70" fmla="*/ 254930 w 4387261"/>
                <a:gd name="connsiteY70" fmla="*/ 1205698 h 2594536"/>
                <a:gd name="connsiteX71" fmla="*/ 15852 w 4387261"/>
                <a:gd name="connsiteY71" fmla="*/ 377738 h 2594536"/>
                <a:gd name="connsiteX72" fmla="*/ 0 w 4387261"/>
                <a:gd name="connsiteY72" fmla="*/ 161283 h 259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387261" h="2594536">
                  <a:moveTo>
                    <a:pt x="2393" y="0"/>
                  </a:moveTo>
                  <a:lnTo>
                    <a:pt x="212977" y="0"/>
                  </a:lnTo>
                  <a:lnTo>
                    <a:pt x="211747" y="154553"/>
                  </a:lnTo>
                  <a:cubicBezTo>
                    <a:pt x="214071" y="220619"/>
                    <a:pt x="219281" y="286565"/>
                    <a:pt x="227489" y="352309"/>
                  </a:cubicBezTo>
                  <a:cubicBezTo>
                    <a:pt x="243986" y="483717"/>
                    <a:pt x="271587" y="613918"/>
                    <a:pt x="309247" y="741223"/>
                  </a:cubicBezTo>
                  <a:cubicBezTo>
                    <a:pt x="346746" y="868607"/>
                    <a:pt x="395270" y="992853"/>
                    <a:pt x="451519" y="1113237"/>
                  </a:cubicBezTo>
                  <a:cubicBezTo>
                    <a:pt x="562809" y="1354729"/>
                    <a:pt x="710392" y="1580207"/>
                    <a:pt x="888634" y="1778003"/>
                  </a:cubicBezTo>
                  <a:cubicBezTo>
                    <a:pt x="978036" y="1876579"/>
                    <a:pt x="1075567" y="1967913"/>
                    <a:pt x="1180339" y="2049751"/>
                  </a:cubicBezTo>
                  <a:cubicBezTo>
                    <a:pt x="1284950" y="2131751"/>
                    <a:pt x="1397126" y="2204094"/>
                    <a:pt x="1515337" y="2264607"/>
                  </a:cubicBezTo>
                  <a:cubicBezTo>
                    <a:pt x="1633468" y="2325121"/>
                    <a:pt x="1757151" y="2375496"/>
                    <a:pt x="1885662" y="2410420"/>
                  </a:cubicBezTo>
                  <a:cubicBezTo>
                    <a:pt x="2013851" y="2445344"/>
                    <a:pt x="2147110" y="2463530"/>
                    <a:pt x="2280450" y="2463450"/>
                  </a:cubicBezTo>
                  <a:cubicBezTo>
                    <a:pt x="2345953" y="2462726"/>
                    <a:pt x="2410972" y="2456288"/>
                    <a:pt x="2473740" y="2441079"/>
                  </a:cubicBezTo>
                  <a:cubicBezTo>
                    <a:pt x="2536587" y="2426111"/>
                    <a:pt x="2596698" y="2402856"/>
                    <a:pt x="2654556" y="2375013"/>
                  </a:cubicBezTo>
                  <a:cubicBezTo>
                    <a:pt x="2683445" y="2360930"/>
                    <a:pt x="2711771" y="2345319"/>
                    <a:pt x="2739694" y="2328903"/>
                  </a:cubicBezTo>
                  <a:cubicBezTo>
                    <a:pt x="2767537" y="2312246"/>
                    <a:pt x="2794977" y="2294462"/>
                    <a:pt x="2822096" y="2275954"/>
                  </a:cubicBezTo>
                  <a:cubicBezTo>
                    <a:pt x="2876172" y="2238455"/>
                    <a:pt x="2928639" y="2196771"/>
                    <a:pt x="2981347" y="2153639"/>
                  </a:cubicBezTo>
                  <a:cubicBezTo>
                    <a:pt x="3034135" y="2110507"/>
                    <a:pt x="3086924" y="2065443"/>
                    <a:pt x="3141805" y="2021265"/>
                  </a:cubicBezTo>
                  <a:cubicBezTo>
                    <a:pt x="3169164" y="1999136"/>
                    <a:pt x="3197168" y="1977248"/>
                    <a:pt x="3225574" y="1955440"/>
                  </a:cubicBezTo>
                  <a:lnTo>
                    <a:pt x="3266695" y="1923815"/>
                  </a:lnTo>
                  <a:cubicBezTo>
                    <a:pt x="3279811" y="1913435"/>
                    <a:pt x="3293250" y="1903537"/>
                    <a:pt x="3306045" y="1892834"/>
                  </a:cubicBezTo>
                  <a:cubicBezTo>
                    <a:pt x="3410173" y="1809306"/>
                    <a:pt x="3506014" y="1718696"/>
                    <a:pt x="3596865" y="1626638"/>
                  </a:cubicBezTo>
                  <a:cubicBezTo>
                    <a:pt x="3642089" y="1580368"/>
                    <a:pt x="3685784" y="1533292"/>
                    <a:pt x="3727709" y="1485091"/>
                  </a:cubicBezTo>
                  <a:cubicBezTo>
                    <a:pt x="3769635" y="1436889"/>
                    <a:pt x="3810192" y="1387802"/>
                    <a:pt x="3848335" y="1336864"/>
                  </a:cubicBezTo>
                  <a:cubicBezTo>
                    <a:pt x="3924782" y="1235391"/>
                    <a:pt x="3993101" y="1125951"/>
                    <a:pt x="4039130" y="1005729"/>
                  </a:cubicBezTo>
                  <a:cubicBezTo>
                    <a:pt x="4062145" y="945778"/>
                    <a:pt x="4079768" y="883655"/>
                    <a:pt x="4093045" y="820486"/>
                  </a:cubicBezTo>
                  <a:cubicBezTo>
                    <a:pt x="4096183" y="804633"/>
                    <a:pt x="4099805" y="788941"/>
                    <a:pt x="4102540" y="773008"/>
                  </a:cubicBezTo>
                  <a:lnTo>
                    <a:pt x="4110507" y="725128"/>
                  </a:lnTo>
                  <a:cubicBezTo>
                    <a:pt x="4114772" y="693021"/>
                    <a:pt x="4119278" y="660913"/>
                    <a:pt x="4121934" y="628483"/>
                  </a:cubicBezTo>
                  <a:cubicBezTo>
                    <a:pt x="4123463" y="612309"/>
                    <a:pt x="4124911" y="596134"/>
                    <a:pt x="4125635" y="579879"/>
                  </a:cubicBezTo>
                  <a:cubicBezTo>
                    <a:pt x="4126440" y="563624"/>
                    <a:pt x="4127728" y="547450"/>
                    <a:pt x="4128210" y="531114"/>
                  </a:cubicBezTo>
                  <a:lnTo>
                    <a:pt x="4129337" y="482188"/>
                  </a:lnTo>
                  <a:cubicBezTo>
                    <a:pt x="4129739" y="465933"/>
                    <a:pt x="4129176" y="449517"/>
                    <a:pt x="4129096" y="433182"/>
                  </a:cubicBezTo>
                  <a:lnTo>
                    <a:pt x="4128854" y="408638"/>
                  </a:lnTo>
                  <a:cubicBezTo>
                    <a:pt x="4128613" y="400672"/>
                    <a:pt x="4128130" y="392866"/>
                    <a:pt x="4127808" y="384980"/>
                  </a:cubicBezTo>
                  <a:cubicBezTo>
                    <a:pt x="4127406" y="377094"/>
                    <a:pt x="4127164" y="369208"/>
                    <a:pt x="4126601" y="361402"/>
                  </a:cubicBezTo>
                  <a:lnTo>
                    <a:pt x="4124670" y="337905"/>
                  </a:lnTo>
                  <a:cubicBezTo>
                    <a:pt x="4122175" y="306602"/>
                    <a:pt x="4117991" y="275540"/>
                    <a:pt x="4113162" y="244720"/>
                  </a:cubicBezTo>
                  <a:cubicBezTo>
                    <a:pt x="4102943" y="183040"/>
                    <a:pt x="4087834" y="122546"/>
                    <a:pt x="4068270" y="63350"/>
                  </a:cubicBezTo>
                  <a:lnTo>
                    <a:pt x="4042130" y="0"/>
                  </a:lnTo>
                  <a:lnTo>
                    <a:pt x="4342981" y="0"/>
                  </a:lnTo>
                  <a:lnTo>
                    <a:pt x="4363778" y="96966"/>
                  </a:lnTo>
                  <a:cubicBezTo>
                    <a:pt x="4370412" y="134527"/>
                    <a:pt x="4375657" y="172318"/>
                    <a:pt x="4379439" y="210199"/>
                  </a:cubicBezTo>
                  <a:cubicBezTo>
                    <a:pt x="4383061" y="248100"/>
                    <a:pt x="4385796" y="286001"/>
                    <a:pt x="4386601" y="323823"/>
                  </a:cubicBezTo>
                  <a:lnTo>
                    <a:pt x="4387245" y="352229"/>
                  </a:lnTo>
                  <a:cubicBezTo>
                    <a:pt x="4387325" y="361644"/>
                    <a:pt x="4387084" y="371139"/>
                    <a:pt x="4387084" y="380554"/>
                  </a:cubicBezTo>
                  <a:lnTo>
                    <a:pt x="4386762" y="408799"/>
                  </a:lnTo>
                  <a:lnTo>
                    <a:pt x="4385716" y="436240"/>
                  </a:lnTo>
                  <a:cubicBezTo>
                    <a:pt x="4383382" y="509307"/>
                    <a:pt x="4377588" y="582535"/>
                    <a:pt x="4368254" y="655441"/>
                  </a:cubicBezTo>
                  <a:cubicBezTo>
                    <a:pt x="4359402" y="728428"/>
                    <a:pt x="4346688" y="801253"/>
                    <a:pt x="4329789" y="873274"/>
                  </a:cubicBezTo>
                  <a:cubicBezTo>
                    <a:pt x="4312729" y="945215"/>
                    <a:pt x="4292531" y="1016592"/>
                    <a:pt x="4269517" y="1087245"/>
                  </a:cubicBezTo>
                  <a:cubicBezTo>
                    <a:pt x="4223085" y="1228310"/>
                    <a:pt x="4165308" y="1367765"/>
                    <a:pt x="4088297" y="1496839"/>
                  </a:cubicBezTo>
                  <a:cubicBezTo>
                    <a:pt x="4011448" y="1625994"/>
                    <a:pt x="3913998" y="1741309"/>
                    <a:pt x="3806168" y="1842057"/>
                  </a:cubicBezTo>
                  <a:cubicBezTo>
                    <a:pt x="3752333" y="1892673"/>
                    <a:pt x="3695038" y="1938702"/>
                    <a:pt x="3636375" y="1981995"/>
                  </a:cubicBezTo>
                  <a:cubicBezTo>
                    <a:pt x="3577471" y="2025047"/>
                    <a:pt x="3517682" y="2066006"/>
                    <a:pt x="3456605" y="2104230"/>
                  </a:cubicBezTo>
                  <a:cubicBezTo>
                    <a:pt x="3441476" y="2114047"/>
                    <a:pt x="3426107" y="2123301"/>
                    <a:pt x="3410817" y="2132797"/>
                  </a:cubicBezTo>
                  <a:lnTo>
                    <a:pt x="3366397" y="2160076"/>
                  </a:lnTo>
                  <a:cubicBezTo>
                    <a:pt x="3337669" y="2177538"/>
                    <a:pt x="3309183" y="2195644"/>
                    <a:pt x="3280294" y="2213911"/>
                  </a:cubicBezTo>
                  <a:lnTo>
                    <a:pt x="3104386" y="2325443"/>
                  </a:lnTo>
                  <a:cubicBezTo>
                    <a:pt x="3044435" y="2362862"/>
                    <a:pt x="2982715" y="2399798"/>
                    <a:pt x="2918419" y="2434319"/>
                  </a:cubicBezTo>
                  <a:cubicBezTo>
                    <a:pt x="2886231" y="2451540"/>
                    <a:pt x="2853479" y="2468197"/>
                    <a:pt x="2819843" y="2483406"/>
                  </a:cubicBezTo>
                  <a:cubicBezTo>
                    <a:pt x="2786126" y="2498535"/>
                    <a:pt x="2751765" y="2512617"/>
                    <a:pt x="2716680" y="2525090"/>
                  </a:cubicBezTo>
                  <a:cubicBezTo>
                    <a:pt x="2681514" y="2537322"/>
                    <a:pt x="2645866" y="2548185"/>
                    <a:pt x="2609654" y="2557037"/>
                  </a:cubicBezTo>
                  <a:cubicBezTo>
                    <a:pt x="2591548" y="2561221"/>
                    <a:pt x="2573362" y="2565486"/>
                    <a:pt x="2555095" y="2568946"/>
                  </a:cubicBezTo>
                  <a:lnTo>
                    <a:pt x="2527735" y="2574177"/>
                  </a:lnTo>
                  <a:lnTo>
                    <a:pt x="2500295" y="2578522"/>
                  </a:lnTo>
                  <a:cubicBezTo>
                    <a:pt x="2427067" y="2589788"/>
                    <a:pt x="2353436" y="2594536"/>
                    <a:pt x="2280450" y="2594536"/>
                  </a:cubicBezTo>
                  <a:cubicBezTo>
                    <a:pt x="2136810" y="2594134"/>
                    <a:pt x="1993170" y="2579166"/>
                    <a:pt x="1852106" y="2549875"/>
                  </a:cubicBezTo>
                  <a:cubicBezTo>
                    <a:pt x="1711122" y="2520664"/>
                    <a:pt x="1572873" y="2475923"/>
                    <a:pt x="1441707" y="2415650"/>
                  </a:cubicBezTo>
                  <a:cubicBezTo>
                    <a:pt x="1179373" y="2294542"/>
                    <a:pt x="944641" y="2119036"/>
                    <a:pt x="744753" y="1912389"/>
                  </a:cubicBezTo>
                  <a:cubicBezTo>
                    <a:pt x="644809" y="1808823"/>
                    <a:pt x="553636" y="1696889"/>
                    <a:pt x="471717" y="1578678"/>
                  </a:cubicBezTo>
                  <a:cubicBezTo>
                    <a:pt x="389878" y="1460306"/>
                    <a:pt x="316972" y="1335738"/>
                    <a:pt x="254930" y="1205698"/>
                  </a:cubicBezTo>
                  <a:cubicBezTo>
                    <a:pt x="131729" y="945295"/>
                    <a:pt x="50293" y="664937"/>
                    <a:pt x="15852" y="377738"/>
                  </a:cubicBezTo>
                  <a:cubicBezTo>
                    <a:pt x="7363" y="305959"/>
                    <a:pt x="2092" y="233656"/>
                    <a:pt x="0" y="16128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37EFD7-7283-4FBF-AECA-050D1599D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91623" y="-12150"/>
              <a:ext cx="4328502" cy="2582465"/>
            </a:xfrm>
            <a:custGeom>
              <a:avLst/>
              <a:gdLst>
                <a:gd name="connsiteX0" fmla="*/ 1734 w 4328502"/>
                <a:gd name="connsiteY0" fmla="*/ 0 h 2582465"/>
                <a:gd name="connsiteX1" fmla="*/ 484478 w 4328502"/>
                <a:gd name="connsiteY1" fmla="*/ 0 h 2582465"/>
                <a:gd name="connsiteX2" fmla="*/ 482822 w 4328502"/>
                <a:gd name="connsiteY2" fmla="*/ 34048 h 2582465"/>
                <a:gd name="connsiteX3" fmla="*/ 628796 w 4328502"/>
                <a:gd name="connsiteY3" fmla="*/ 792561 h 2582465"/>
                <a:gd name="connsiteX4" fmla="*/ 1030826 w 4328502"/>
                <a:gd name="connsiteY4" fmla="*/ 1468513 h 2582465"/>
                <a:gd name="connsiteX5" fmla="*/ 1606511 w 4328502"/>
                <a:gd name="connsiteY5" fmla="*/ 1933149 h 2582465"/>
                <a:gd name="connsiteX6" fmla="*/ 2267816 w 4328502"/>
                <a:gd name="connsiteY6" fmla="*/ 2099643 h 2582465"/>
                <a:gd name="connsiteX7" fmla="*/ 2868689 w 4328502"/>
                <a:gd name="connsiteY7" fmla="*/ 1824756 h 2582465"/>
                <a:gd name="connsiteX8" fmla="*/ 3076705 w 4328502"/>
                <a:gd name="connsiteY8" fmla="*/ 1676851 h 2582465"/>
                <a:gd name="connsiteX9" fmla="*/ 3652712 w 4328502"/>
                <a:gd name="connsiteY9" fmla="*/ 1112593 h 2582465"/>
                <a:gd name="connsiteX10" fmla="*/ 3845680 w 4328502"/>
                <a:gd name="connsiteY10" fmla="*/ 370736 h 2582465"/>
                <a:gd name="connsiteX11" fmla="*/ 3777375 w 4328502"/>
                <a:gd name="connsiteY11" fmla="*/ 13757 h 2582465"/>
                <a:gd name="connsiteX12" fmla="*/ 3771130 w 4328502"/>
                <a:gd name="connsiteY12" fmla="*/ 0 h 2582465"/>
                <a:gd name="connsiteX13" fmla="*/ 4280386 w 4328502"/>
                <a:gd name="connsiteY13" fmla="*/ 0 h 2582465"/>
                <a:gd name="connsiteX14" fmla="*/ 4315979 w 4328502"/>
                <a:gd name="connsiteY14" fmla="*/ 179000 h 2582465"/>
                <a:gd name="connsiteX15" fmla="*/ 4328502 w 4328502"/>
                <a:gd name="connsiteY15" fmla="*/ 370736 h 2582465"/>
                <a:gd name="connsiteX16" fmla="*/ 3347729 w 4328502"/>
                <a:gd name="connsiteY16" fmla="*/ 2076387 h 2582465"/>
                <a:gd name="connsiteX17" fmla="*/ 2267816 w 4328502"/>
                <a:gd name="connsiteY17" fmla="*/ 2582465 h 2582465"/>
                <a:gd name="connsiteX18" fmla="*/ 0 w 4328502"/>
                <a:gd name="connsiteY18" fmla="*/ 34048 h 258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8502" h="2582465">
                  <a:moveTo>
                    <a:pt x="1734" y="0"/>
                  </a:moveTo>
                  <a:lnTo>
                    <a:pt x="484478" y="0"/>
                  </a:lnTo>
                  <a:lnTo>
                    <a:pt x="482822" y="34048"/>
                  </a:lnTo>
                  <a:cubicBezTo>
                    <a:pt x="482822" y="282058"/>
                    <a:pt x="533277" y="544392"/>
                    <a:pt x="628796" y="792561"/>
                  </a:cubicBezTo>
                  <a:cubicBezTo>
                    <a:pt x="723268" y="1038077"/>
                    <a:pt x="862321" y="1271844"/>
                    <a:pt x="1030826" y="1468513"/>
                  </a:cubicBezTo>
                  <a:cubicBezTo>
                    <a:pt x="1199089" y="1664942"/>
                    <a:pt x="1398173" y="1825561"/>
                    <a:pt x="1606511" y="1933149"/>
                  </a:cubicBezTo>
                  <a:cubicBezTo>
                    <a:pt x="1820482" y="2043635"/>
                    <a:pt x="2042982" y="2099643"/>
                    <a:pt x="2267816" y="2099643"/>
                  </a:cubicBezTo>
                  <a:cubicBezTo>
                    <a:pt x="2482672" y="2099643"/>
                    <a:pt x="2607321" y="2015390"/>
                    <a:pt x="2868689" y="1824756"/>
                  </a:cubicBezTo>
                  <a:cubicBezTo>
                    <a:pt x="2934111" y="1777037"/>
                    <a:pt x="3001787" y="1727709"/>
                    <a:pt x="3076705" y="1676851"/>
                  </a:cubicBezTo>
                  <a:cubicBezTo>
                    <a:pt x="3341774" y="1497000"/>
                    <a:pt x="3530236" y="1312481"/>
                    <a:pt x="3652712" y="1112593"/>
                  </a:cubicBezTo>
                  <a:cubicBezTo>
                    <a:pt x="3782591" y="900714"/>
                    <a:pt x="3845680" y="658016"/>
                    <a:pt x="3845680" y="370736"/>
                  </a:cubicBezTo>
                  <a:cubicBezTo>
                    <a:pt x="3845680" y="248462"/>
                    <a:pt x="3823726" y="132614"/>
                    <a:pt x="3777375" y="13757"/>
                  </a:cubicBezTo>
                  <a:lnTo>
                    <a:pt x="3771130"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7B613766-6995-44A2-A21A-E0D036A1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91623" y="-12150"/>
              <a:ext cx="4328502" cy="2582465"/>
            </a:xfrm>
            <a:custGeom>
              <a:avLst/>
              <a:gdLst>
                <a:gd name="connsiteX0" fmla="*/ 1734 w 4328502"/>
                <a:gd name="connsiteY0" fmla="*/ 0 h 2582465"/>
                <a:gd name="connsiteX1" fmla="*/ 404018 w 4328502"/>
                <a:gd name="connsiteY1" fmla="*/ 0 h 2582465"/>
                <a:gd name="connsiteX2" fmla="*/ 402352 w 4328502"/>
                <a:gd name="connsiteY2" fmla="*/ 34048 h 2582465"/>
                <a:gd name="connsiteX3" fmla="*/ 553717 w 4328502"/>
                <a:gd name="connsiteY3" fmla="*/ 821451 h 2582465"/>
                <a:gd name="connsiteX4" fmla="*/ 969749 w 4328502"/>
                <a:gd name="connsiteY4" fmla="*/ 1520900 h 2582465"/>
                <a:gd name="connsiteX5" fmla="*/ 1569655 w 4328502"/>
                <a:gd name="connsiteY5" fmla="*/ 2004688 h 2582465"/>
                <a:gd name="connsiteX6" fmla="*/ 2267816 w 4328502"/>
                <a:gd name="connsiteY6" fmla="*/ 2180113 h 2582465"/>
                <a:gd name="connsiteX7" fmla="*/ 2916086 w 4328502"/>
                <a:gd name="connsiteY7" fmla="*/ 1889776 h 2582465"/>
                <a:gd name="connsiteX8" fmla="*/ 3121849 w 4328502"/>
                <a:gd name="connsiteY8" fmla="*/ 1743481 h 2582465"/>
                <a:gd name="connsiteX9" fmla="*/ 3926150 w 4328502"/>
                <a:gd name="connsiteY9" fmla="*/ 370736 h 2582465"/>
                <a:gd name="connsiteX10" fmla="*/ 3890864 w 4328502"/>
                <a:gd name="connsiteY10" fmla="*/ 101186 h 2582465"/>
                <a:gd name="connsiteX11" fmla="*/ 3856896 w 4328502"/>
                <a:gd name="connsiteY11" fmla="*/ 0 h 2582465"/>
                <a:gd name="connsiteX12" fmla="*/ 4280386 w 4328502"/>
                <a:gd name="connsiteY12" fmla="*/ 0 h 2582465"/>
                <a:gd name="connsiteX13" fmla="*/ 4315979 w 4328502"/>
                <a:gd name="connsiteY13" fmla="*/ 179000 h 2582465"/>
                <a:gd name="connsiteX14" fmla="*/ 4328502 w 4328502"/>
                <a:gd name="connsiteY14" fmla="*/ 370736 h 2582465"/>
                <a:gd name="connsiteX15" fmla="*/ 3347729 w 4328502"/>
                <a:gd name="connsiteY15" fmla="*/ 2076387 h 2582465"/>
                <a:gd name="connsiteX16" fmla="*/ 2267816 w 4328502"/>
                <a:gd name="connsiteY16" fmla="*/ 2582465 h 2582465"/>
                <a:gd name="connsiteX17" fmla="*/ 0 w 4328502"/>
                <a:gd name="connsiteY17" fmla="*/ 34048 h 258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8502" h="2582465">
                  <a:moveTo>
                    <a:pt x="1734" y="0"/>
                  </a:moveTo>
                  <a:lnTo>
                    <a:pt x="404018" y="0"/>
                  </a:lnTo>
                  <a:lnTo>
                    <a:pt x="402352" y="34048"/>
                  </a:lnTo>
                  <a:cubicBezTo>
                    <a:pt x="402352" y="295496"/>
                    <a:pt x="453209" y="560486"/>
                    <a:pt x="553717" y="821451"/>
                  </a:cubicBezTo>
                  <a:cubicBezTo>
                    <a:pt x="651408" y="1075496"/>
                    <a:pt x="795289" y="1317310"/>
                    <a:pt x="969749" y="1520900"/>
                  </a:cubicBezTo>
                  <a:cubicBezTo>
                    <a:pt x="1147186" y="1728030"/>
                    <a:pt x="1349086" y="1890822"/>
                    <a:pt x="1569655" y="2004688"/>
                  </a:cubicBezTo>
                  <a:cubicBezTo>
                    <a:pt x="1795133" y="2121048"/>
                    <a:pt x="2030026" y="2180113"/>
                    <a:pt x="2267816" y="2180113"/>
                  </a:cubicBezTo>
                  <a:cubicBezTo>
                    <a:pt x="2507377" y="2180113"/>
                    <a:pt x="2647234" y="2085882"/>
                    <a:pt x="2916086" y="1889776"/>
                  </a:cubicBezTo>
                  <a:cubicBezTo>
                    <a:pt x="2980945" y="1842459"/>
                    <a:pt x="3048057" y="1793533"/>
                    <a:pt x="3121849" y="1743481"/>
                  </a:cubicBezTo>
                  <a:cubicBezTo>
                    <a:pt x="3685624" y="1361005"/>
                    <a:pt x="3926150" y="950445"/>
                    <a:pt x="3926150" y="370736"/>
                  </a:cubicBezTo>
                  <a:cubicBezTo>
                    <a:pt x="3926150" y="275620"/>
                    <a:pt x="3913903" y="186836"/>
                    <a:pt x="3890864" y="101186"/>
                  </a:cubicBezTo>
                  <a:lnTo>
                    <a:pt x="3856896"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a:extLst>
                <a:ext uri="{FF2B5EF4-FFF2-40B4-BE49-F238E27FC236}">
                  <a16:creationId xmlns:a16="http://schemas.microsoft.com/office/drawing/2014/main" id="{FA521023-D344-46F0-A210-55310BCAC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6372" y="-12149"/>
              <a:ext cx="4619000" cy="2609159"/>
            </a:xfrm>
            <a:custGeom>
              <a:avLst/>
              <a:gdLst>
                <a:gd name="connsiteX0" fmla="*/ 22456 w 4619000"/>
                <a:gd name="connsiteY0" fmla="*/ 0 h 2614653"/>
                <a:gd name="connsiteX1" fmla="*/ 147678 w 4619000"/>
                <a:gd name="connsiteY1" fmla="*/ 0 h 2614653"/>
                <a:gd name="connsiteX2" fmla="*/ 145973 w 4619000"/>
                <a:gd name="connsiteY2" fmla="*/ 79675 h 2614653"/>
                <a:gd name="connsiteX3" fmla="*/ 170195 w 4619000"/>
                <a:gd name="connsiteY3" fmla="*/ 405339 h 2614653"/>
                <a:gd name="connsiteX4" fmla="*/ 210108 w 4619000"/>
                <a:gd name="connsiteY4" fmla="*/ 609814 h 2614653"/>
                <a:gd name="connsiteX5" fmla="*/ 267242 w 4619000"/>
                <a:gd name="connsiteY5" fmla="*/ 810587 h 2614653"/>
                <a:gd name="connsiteX6" fmla="*/ 340148 w 4619000"/>
                <a:gd name="connsiteY6" fmla="*/ 1006533 h 2614653"/>
                <a:gd name="connsiteX7" fmla="*/ 428344 w 4619000"/>
                <a:gd name="connsiteY7" fmla="*/ 1196765 h 2614653"/>
                <a:gd name="connsiteX8" fmla="*/ 644970 w 4619000"/>
                <a:gd name="connsiteY8" fmla="*/ 1557594 h 2614653"/>
                <a:gd name="connsiteX9" fmla="*/ 707335 w 4619000"/>
                <a:gd name="connsiteY9" fmla="*/ 1642893 h 2614653"/>
                <a:gd name="connsiteX10" fmla="*/ 707496 w 4619000"/>
                <a:gd name="connsiteY10" fmla="*/ 1643054 h 2614653"/>
                <a:gd name="connsiteX11" fmla="*/ 707657 w 4619000"/>
                <a:gd name="connsiteY11" fmla="*/ 1643214 h 2614653"/>
                <a:gd name="connsiteX12" fmla="*/ 734453 w 4619000"/>
                <a:gd name="connsiteY12" fmla="*/ 1678219 h 2614653"/>
                <a:gd name="connsiteX13" fmla="*/ 740006 w 4619000"/>
                <a:gd name="connsiteY13" fmla="*/ 1685301 h 2614653"/>
                <a:gd name="connsiteX14" fmla="*/ 772757 w 4619000"/>
                <a:gd name="connsiteY14" fmla="*/ 1726340 h 2614653"/>
                <a:gd name="connsiteX15" fmla="*/ 912937 w 4619000"/>
                <a:gd name="connsiteY15" fmla="*/ 1886074 h 2614653"/>
                <a:gd name="connsiteX16" fmla="*/ 1230392 w 4619000"/>
                <a:gd name="connsiteY16" fmla="*/ 2170617 h 2614653"/>
                <a:gd name="connsiteX17" fmla="*/ 1407025 w 4619000"/>
                <a:gd name="connsiteY17" fmla="*/ 2291725 h 2614653"/>
                <a:gd name="connsiteX18" fmla="*/ 1595567 w 4619000"/>
                <a:gd name="connsiteY18" fmla="*/ 2394808 h 2614653"/>
                <a:gd name="connsiteX19" fmla="*/ 1595808 w 4619000"/>
                <a:gd name="connsiteY19" fmla="*/ 2394888 h 2614653"/>
                <a:gd name="connsiteX20" fmla="*/ 1596050 w 4619000"/>
                <a:gd name="connsiteY20" fmla="*/ 2394969 h 2614653"/>
                <a:gd name="connsiteX21" fmla="*/ 1644493 w 4619000"/>
                <a:gd name="connsiteY21" fmla="*/ 2417581 h 2614653"/>
                <a:gd name="connsiteX22" fmla="*/ 1669036 w 4619000"/>
                <a:gd name="connsiteY22" fmla="*/ 2428686 h 2614653"/>
                <a:gd name="connsiteX23" fmla="*/ 1693660 w 4619000"/>
                <a:gd name="connsiteY23" fmla="*/ 2439147 h 2614653"/>
                <a:gd name="connsiteX24" fmla="*/ 1697523 w 4619000"/>
                <a:gd name="connsiteY24" fmla="*/ 2440756 h 2614653"/>
                <a:gd name="connsiteX25" fmla="*/ 1743310 w 4619000"/>
                <a:gd name="connsiteY25" fmla="*/ 2459104 h 2614653"/>
                <a:gd name="connsiteX26" fmla="*/ 1761899 w 4619000"/>
                <a:gd name="connsiteY26" fmla="*/ 2466185 h 2614653"/>
                <a:gd name="connsiteX27" fmla="*/ 1793685 w 4619000"/>
                <a:gd name="connsiteY27" fmla="*/ 2477934 h 2614653"/>
                <a:gd name="connsiteX28" fmla="*/ 1794007 w 4619000"/>
                <a:gd name="connsiteY28" fmla="*/ 2478014 h 2614653"/>
                <a:gd name="connsiteX29" fmla="*/ 1794329 w 4619000"/>
                <a:gd name="connsiteY29" fmla="*/ 2478175 h 2614653"/>
                <a:gd name="connsiteX30" fmla="*/ 2000977 w 4619000"/>
                <a:gd name="connsiteY30" fmla="*/ 2539413 h 2614653"/>
                <a:gd name="connsiteX31" fmla="*/ 2429240 w 4619000"/>
                <a:gd name="connsiteY31" fmla="*/ 2588983 h 2614653"/>
                <a:gd name="connsiteX32" fmla="*/ 2640394 w 4619000"/>
                <a:gd name="connsiteY32" fmla="*/ 2568383 h 2614653"/>
                <a:gd name="connsiteX33" fmla="*/ 2842214 w 4619000"/>
                <a:gd name="connsiteY33" fmla="*/ 2505535 h 2614653"/>
                <a:gd name="connsiteX34" fmla="*/ 2842536 w 4619000"/>
                <a:gd name="connsiteY34" fmla="*/ 2505374 h 2614653"/>
                <a:gd name="connsiteX35" fmla="*/ 2842858 w 4619000"/>
                <a:gd name="connsiteY35" fmla="*/ 2505213 h 2614653"/>
                <a:gd name="connsiteX36" fmla="*/ 2876977 w 4619000"/>
                <a:gd name="connsiteY36" fmla="*/ 2490004 h 2614653"/>
                <a:gd name="connsiteX37" fmla="*/ 2890818 w 4619000"/>
                <a:gd name="connsiteY37" fmla="*/ 2483647 h 2614653"/>
                <a:gd name="connsiteX38" fmla="*/ 2902486 w 4619000"/>
                <a:gd name="connsiteY38" fmla="*/ 2477853 h 2614653"/>
                <a:gd name="connsiteX39" fmla="*/ 2937732 w 4619000"/>
                <a:gd name="connsiteY39" fmla="*/ 2459667 h 2614653"/>
                <a:gd name="connsiteX40" fmla="*/ 2938054 w 4619000"/>
                <a:gd name="connsiteY40" fmla="*/ 2459506 h 2614653"/>
                <a:gd name="connsiteX41" fmla="*/ 2938376 w 4619000"/>
                <a:gd name="connsiteY41" fmla="*/ 2459345 h 2614653"/>
                <a:gd name="connsiteX42" fmla="*/ 3030515 w 4619000"/>
                <a:gd name="connsiteY42" fmla="*/ 2405430 h 2614653"/>
                <a:gd name="connsiteX43" fmla="*/ 3119917 w 4619000"/>
                <a:gd name="connsiteY43" fmla="*/ 2345640 h 2614653"/>
                <a:gd name="connsiteX44" fmla="*/ 3207630 w 4619000"/>
                <a:gd name="connsiteY44" fmla="*/ 2281023 h 2614653"/>
                <a:gd name="connsiteX45" fmla="*/ 3313046 w 4619000"/>
                <a:gd name="connsiteY45" fmla="*/ 2199506 h 2614653"/>
                <a:gd name="connsiteX46" fmla="*/ 3382170 w 4619000"/>
                <a:gd name="connsiteY46" fmla="*/ 2145591 h 2614653"/>
                <a:gd name="connsiteX47" fmla="*/ 3471251 w 4619000"/>
                <a:gd name="connsiteY47" fmla="*/ 2077433 h 2614653"/>
                <a:gd name="connsiteX48" fmla="*/ 3518568 w 4619000"/>
                <a:gd name="connsiteY48" fmla="*/ 2042589 h 2614653"/>
                <a:gd name="connsiteX49" fmla="*/ 3561056 w 4619000"/>
                <a:gd name="connsiteY49" fmla="*/ 2011366 h 2614653"/>
                <a:gd name="connsiteX50" fmla="*/ 3561217 w 4619000"/>
                <a:gd name="connsiteY50" fmla="*/ 2011206 h 2614653"/>
                <a:gd name="connsiteX51" fmla="*/ 3561378 w 4619000"/>
                <a:gd name="connsiteY51" fmla="*/ 2011045 h 2614653"/>
                <a:gd name="connsiteX52" fmla="*/ 3633399 w 4619000"/>
                <a:gd name="connsiteY52" fmla="*/ 1956405 h 2614653"/>
                <a:gd name="connsiteX53" fmla="*/ 3646998 w 4619000"/>
                <a:gd name="connsiteY53" fmla="*/ 1945864 h 2614653"/>
                <a:gd name="connsiteX54" fmla="*/ 3653597 w 4619000"/>
                <a:gd name="connsiteY54" fmla="*/ 1940553 h 2614653"/>
                <a:gd name="connsiteX55" fmla="*/ 3729883 w 4619000"/>
                <a:gd name="connsiteY55" fmla="*/ 1877625 h 2614653"/>
                <a:gd name="connsiteX56" fmla="*/ 3885835 w 4619000"/>
                <a:gd name="connsiteY56" fmla="*/ 1733261 h 2614653"/>
                <a:gd name="connsiteX57" fmla="*/ 4145190 w 4619000"/>
                <a:gd name="connsiteY57" fmla="*/ 1410333 h 2614653"/>
                <a:gd name="connsiteX58" fmla="*/ 4242318 w 4619000"/>
                <a:gd name="connsiteY58" fmla="*/ 1232494 h 2614653"/>
                <a:gd name="connsiteX59" fmla="*/ 4242399 w 4619000"/>
                <a:gd name="connsiteY59" fmla="*/ 1232333 h 2614653"/>
                <a:gd name="connsiteX60" fmla="*/ 4242480 w 4619000"/>
                <a:gd name="connsiteY60" fmla="*/ 1232172 h 2614653"/>
                <a:gd name="connsiteX61" fmla="*/ 4315868 w 4619000"/>
                <a:gd name="connsiteY61" fmla="*/ 1044434 h 2614653"/>
                <a:gd name="connsiteX62" fmla="*/ 4366645 w 4619000"/>
                <a:gd name="connsiteY62" fmla="*/ 848408 h 2614653"/>
                <a:gd name="connsiteX63" fmla="*/ 4383383 w 4619000"/>
                <a:gd name="connsiteY63" fmla="*/ 748947 h 2614653"/>
                <a:gd name="connsiteX64" fmla="*/ 4394729 w 4619000"/>
                <a:gd name="connsiteY64" fmla="*/ 649083 h 2614653"/>
                <a:gd name="connsiteX65" fmla="*/ 4403742 w 4619000"/>
                <a:gd name="connsiteY65" fmla="*/ 442355 h 2614653"/>
                <a:gd name="connsiteX66" fmla="*/ 4403742 w 4619000"/>
                <a:gd name="connsiteY66" fmla="*/ 431974 h 2614653"/>
                <a:gd name="connsiteX67" fmla="*/ 4403823 w 4619000"/>
                <a:gd name="connsiteY67" fmla="*/ 418294 h 2614653"/>
                <a:gd name="connsiteX68" fmla="*/ 4403420 w 4619000"/>
                <a:gd name="connsiteY68" fmla="*/ 391659 h 2614653"/>
                <a:gd name="connsiteX69" fmla="*/ 4403420 w 4619000"/>
                <a:gd name="connsiteY69" fmla="*/ 391417 h 2614653"/>
                <a:gd name="connsiteX70" fmla="*/ 4403420 w 4619000"/>
                <a:gd name="connsiteY70" fmla="*/ 391176 h 2614653"/>
                <a:gd name="connsiteX71" fmla="*/ 4402776 w 4619000"/>
                <a:gd name="connsiteY71" fmla="*/ 366149 h 2614653"/>
                <a:gd name="connsiteX72" fmla="*/ 4401489 w 4619000"/>
                <a:gd name="connsiteY72" fmla="*/ 340962 h 2614653"/>
                <a:gd name="connsiteX73" fmla="*/ 4392879 w 4619000"/>
                <a:gd name="connsiteY73" fmla="*/ 242306 h 2614653"/>
                <a:gd name="connsiteX74" fmla="*/ 4355219 w 4619000"/>
                <a:gd name="connsiteY74" fmla="*/ 50233 h 2614653"/>
                <a:gd name="connsiteX75" fmla="*/ 4337863 w 4619000"/>
                <a:gd name="connsiteY75" fmla="*/ 0 h 2614653"/>
                <a:gd name="connsiteX76" fmla="*/ 4596545 w 4619000"/>
                <a:gd name="connsiteY76" fmla="*/ 0 h 2614653"/>
                <a:gd name="connsiteX77" fmla="*/ 4607077 w 4619000"/>
                <a:gd name="connsiteY77" fmla="*/ 69014 h 2614653"/>
                <a:gd name="connsiteX78" fmla="*/ 4619000 w 4619000"/>
                <a:gd name="connsiteY78" fmla="*/ 305153 h 2614653"/>
                <a:gd name="connsiteX79" fmla="*/ 2309500 w 4619000"/>
                <a:gd name="connsiteY79" fmla="*/ 2614653 h 2614653"/>
                <a:gd name="connsiteX80" fmla="*/ 0 w 4619000"/>
                <a:gd name="connsiteY80" fmla="*/ 305153 h 2614653"/>
                <a:gd name="connsiteX81" fmla="*/ 11923 w 4619000"/>
                <a:gd name="connsiteY81" fmla="*/ 69014 h 26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619000" h="2614653">
                  <a:moveTo>
                    <a:pt x="22456" y="0"/>
                  </a:moveTo>
                  <a:lnTo>
                    <a:pt x="147678" y="0"/>
                  </a:lnTo>
                  <a:lnTo>
                    <a:pt x="145973" y="79675"/>
                  </a:lnTo>
                  <a:cubicBezTo>
                    <a:pt x="145973" y="186942"/>
                    <a:pt x="154101" y="296623"/>
                    <a:pt x="170195" y="405339"/>
                  </a:cubicBezTo>
                  <a:cubicBezTo>
                    <a:pt x="181058" y="476072"/>
                    <a:pt x="194497" y="544874"/>
                    <a:pt x="210108" y="609814"/>
                  </a:cubicBezTo>
                  <a:cubicBezTo>
                    <a:pt x="227168" y="679662"/>
                    <a:pt x="246400" y="747257"/>
                    <a:pt x="267242" y="810587"/>
                  </a:cubicBezTo>
                  <a:cubicBezTo>
                    <a:pt x="288969" y="876814"/>
                    <a:pt x="313513" y="942720"/>
                    <a:pt x="340148" y="1006533"/>
                  </a:cubicBezTo>
                  <a:cubicBezTo>
                    <a:pt x="367025" y="1070587"/>
                    <a:pt x="396719" y="1134561"/>
                    <a:pt x="428344" y="1196765"/>
                  </a:cubicBezTo>
                  <a:cubicBezTo>
                    <a:pt x="491996" y="1321816"/>
                    <a:pt x="564822" y="1443246"/>
                    <a:pt x="644970" y="1557594"/>
                  </a:cubicBezTo>
                  <a:cubicBezTo>
                    <a:pt x="661628" y="1581172"/>
                    <a:pt x="683757" y="1612153"/>
                    <a:pt x="707335" y="1642893"/>
                  </a:cubicBezTo>
                  <a:lnTo>
                    <a:pt x="707496" y="1643054"/>
                  </a:lnTo>
                  <a:lnTo>
                    <a:pt x="707657" y="1643214"/>
                  </a:lnTo>
                  <a:cubicBezTo>
                    <a:pt x="716347" y="1654963"/>
                    <a:pt x="725521" y="1666792"/>
                    <a:pt x="734453" y="1678219"/>
                  </a:cubicBezTo>
                  <a:lnTo>
                    <a:pt x="740006" y="1685301"/>
                  </a:lnTo>
                  <a:cubicBezTo>
                    <a:pt x="751352" y="1700188"/>
                    <a:pt x="762940" y="1714350"/>
                    <a:pt x="772757" y="1726340"/>
                  </a:cubicBezTo>
                  <a:cubicBezTo>
                    <a:pt x="821522" y="1785889"/>
                    <a:pt x="867390" y="1838114"/>
                    <a:pt x="912937" y="1886074"/>
                  </a:cubicBezTo>
                  <a:cubicBezTo>
                    <a:pt x="1011432" y="1990525"/>
                    <a:pt x="1118217" y="2086204"/>
                    <a:pt x="1230392" y="2170617"/>
                  </a:cubicBezTo>
                  <a:cubicBezTo>
                    <a:pt x="1288492" y="2214313"/>
                    <a:pt x="1347959" y="2255111"/>
                    <a:pt x="1407025" y="2291725"/>
                  </a:cubicBezTo>
                  <a:cubicBezTo>
                    <a:pt x="1474700" y="2332765"/>
                    <a:pt x="1536341" y="2366482"/>
                    <a:pt x="1595567" y="2394808"/>
                  </a:cubicBezTo>
                  <a:lnTo>
                    <a:pt x="1595808" y="2394888"/>
                  </a:lnTo>
                  <a:lnTo>
                    <a:pt x="1596050" y="2394969"/>
                  </a:lnTo>
                  <a:cubicBezTo>
                    <a:pt x="1612868" y="2403338"/>
                    <a:pt x="1629928" y="2411063"/>
                    <a:pt x="1644493" y="2417581"/>
                  </a:cubicBezTo>
                  <a:lnTo>
                    <a:pt x="1669036" y="2428686"/>
                  </a:lnTo>
                  <a:lnTo>
                    <a:pt x="1693660" y="2439147"/>
                  </a:lnTo>
                  <a:lnTo>
                    <a:pt x="1697523" y="2440756"/>
                  </a:lnTo>
                  <a:cubicBezTo>
                    <a:pt x="1713214" y="2447275"/>
                    <a:pt x="1728102" y="2453471"/>
                    <a:pt x="1743310" y="2459104"/>
                  </a:cubicBezTo>
                  <a:cubicBezTo>
                    <a:pt x="1749507" y="2461437"/>
                    <a:pt x="1755703" y="2463771"/>
                    <a:pt x="1761899" y="2466185"/>
                  </a:cubicBezTo>
                  <a:cubicBezTo>
                    <a:pt x="1772843" y="2470450"/>
                    <a:pt x="1783224" y="2474393"/>
                    <a:pt x="1793685" y="2477934"/>
                  </a:cubicBezTo>
                  <a:lnTo>
                    <a:pt x="1794007" y="2478014"/>
                  </a:lnTo>
                  <a:lnTo>
                    <a:pt x="1794329" y="2478175"/>
                  </a:lnTo>
                  <a:cubicBezTo>
                    <a:pt x="1863131" y="2503041"/>
                    <a:pt x="1932657" y="2523641"/>
                    <a:pt x="2000977" y="2539413"/>
                  </a:cubicBezTo>
                  <a:cubicBezTo>
                    <a:pt x="2141639" y="2572326"/>
                    <a:pt x="2285761" y="2589063"/>
                    <a:pt x="2429240" y="2588983"/>
                  </a:cubicBezTo>
                  <a:cubicBezTo>
                    <a:pt x="2501824" y="2588500"/>
                    <a:pt x="2573041" y="2581580"/>
                    <a:pt x="2640394" y="2568383"/>
                  </a:cubicBezTo>
                  <a:cubicBezTo>
                    <a:pt x="2711691" y="2553656"/>
                    <a:pt x="2779608" y="2532573"/>
                    <a:pt x="2842214" y="2505535"/>
                  </a:cubicBezTo>
                  <a:lnTo>
                    <a:pt x="2842536" y="2505374"/>
                  </a:lnTo>
                  <a:lnTo>
                    <a:pt x="2842858" y="2505213"/>
                  </a:lnTo>
                  <a:cubicBezTo>
                    <a:pt x="2854124" y="2500626"/>
                    <a:pt x="2865229" y="2495476"/>
                    <a:pt x="2876977" y="2490004"/>
                  </a:cubicBezTo>
                  <a:cubicBezTo>
                    <a:pt x="2881564" y="2487912"/>
                    <a:pt x="2886151" y="2485739"/>
                    <a:pt x="2890818" y="2483647"/>
                  </a:cubicBezTo>
                  <a:cubicBezTo>
                    <a:pt x="2894761" y="2481716"/>
                    <a:pt x="2898624" y="2479785"/>
                    <a:pt x="2902486" y="2477853"/>
                  </a:cubicBezTo>
                  <a:cubicBezTo>
                    <a:pt x="2914718" y="2471738"/>
                    <a:pt x="2926306" y="2465944"/>
                    <a:pt x="2937732" y="2459667"/>
                  </a:cubicBezTo>
                  <a:lnTo>
                    <a:pt x="2938054" y="2459506"/>
                  </a:lnTo>
                  <a:lnTo>
                    <a:pt x="2938376" y="2459345"/>
                  </a:lnTo>
                  <a:cubicBezTo>
                    <a:pt x="2965817" y="2444941"/>
                    <a:pt x="2994223" y="2428364"/>
                    <a:pt x="3030515" y="2405430"/>
                  </a:cubicBezTo>
                  <a:cubicBezTo>
                    <a:pt x="3059082" y="2387566"/>
                    <a:pt x="3087005" y="2368494"/>
                    <a:pt x="3119917" y="2345640"/>
                  </a:cubicBezTo>
                  <a:cubicBezTo>
                    <a:pt x="3150174" y="2324155"/>
                    <a:pt x="3179787" y="2301945"/>
                    <a:pt x="3207630" y="2281023"/>
                  </a:cubicBezTo>
                  <a:cubicBezTo>
                    <a:pt x="3242957" y="2254387"/>
                    <a:pt x="3278605" y="2226464"/>
                    <a:pt x="3313046" y="2199506"/>
                  </a:cubicBezTo>
                  <a:cubicBezTo>
                    <a:pt x="3335658" y="2181803"/>
                    <a:pt x="3358995" y="2163456"/>
                    <a:pt x="3382170" y="2145591"/>
                  </a:cubicBezTo>
                  <a:cubicBezTo>
                    <a:pt x="3406392" y="2126842"/>
                    <a:pt x="3438339" y="2102137"/>
                    <a:pt x="3471251" y="2077433"/>
                  </a:cubicBezTo>
                  <a:cubicBezTo>
                    <a:pt x="3486782" y="2065684"/>
                    <a:pt x="3502956" y="2053935"/>
                    <a:pt x="3518568" y="2042589"/>
                  </a:cubicBezTo>
                  <a:cubicBezTo>
                    <a:pt x="3533374" y="2031806"/>
                    <a:pt x="3547456" y="2021586"/>
                    <a:pt x="3561056" y="2011366"/>
                  </a:cubicBezTo>
                  <a:lnTo>
                    <a:pt x="3561217" y="2011206"/>
                  </a:lnTo>
                  <a:lnTo>
                    <a:pt x="3561378" y="2011045"/>
                  </a:lnTo>
                  <a:cubicBezTo>
                    <a:pt x="3585599" y="1993422"/>
                    <a:pt x="3609902" y="1974592"/>
                    <a:pt x="3633399" y="1956405"/>
                  </a:cubicBezTo>
                  <a:lnTo>
                    <a:pt x="3646998" y="1945864"/>
                  </a:lnTo>
                  <a:lnTo>
                    <a:pt x="3653597" y="1940553"/>
                  </a:lnTo>
                  <a:cubicBezTo>
                    <a:pt x="3678865" y="1920113"/>
                    <a:pt x="3705018" y="1899110"/>
                    <a:pt x="3729883" y="1877625"/>
                  </a:cubicBezTo>
                  <a:cubicBezTo>
                    <a:pt x="3785247" y="1830389"/>
                    <a:pt x="3837713" y="1781785"/>
                    <a:pt x="3885835" y="1733261"/>
                  </a:cubicBezTo>
                  <a:cubicBezTo>
                    <a:pt x="3987790" y="1629937"/>
                    <a:pt x="4075101" y="1521221"/>
                    <a:pt x="4145190" y="1410333"/>
                  </a:cubicBezTo>
                  <a:cubicBezTo>
                    <a:pt x="4184541" y="1347566"/>
                    <a:pt x="4216327" y="1289467"/>
                    <a:pt x="4242318" y="1232494"/>
                  </a:cubicBezTo>
                  <a:lnTo>
                    <a:pt x="4242399" y="1232333"/>
                  </a:lnTo>
                  <a:lnTo>
                    <a:pt x="4242480" y="1232172"/>
                  </a:lnTo>
                  <a:cubicBezTo>
                    <a:pt x="4269759" y="1174233"/>
                    <a:pt x="4294463" y="1111064"/>
                    <a:pt x="4315868" y="1044434"/>
                  </a:cubicBezTo>
                  <a:cubicBezTo>
                    <a:pt x="4335584" y="983116"/>
                    <a:pt x="4352724" y="917130"/>
                    <a:pt x="4366645" y="848408"/>
                  </a:cubicBezTo>
                  <a:cubicBezTo>
                    <a:pt x="4372922" y="816784"/>
                    <a:pt x="4378555" y="783228"/>
                    <a:pt x="4383383" y="748947"/>
                  </a:cubicBezTo>
                  <a:cubicBezTo>
                    <a:pt x="4387890" y="716759"/>
                    <a:pt x="4391671" y="683122"/>
                    <a:pt x="4394729" y="649083"/>
                  </a:cubicBezTo>
                  <a:cubicBezTo>
                    <a:pt x="4400684" y="583983"/>
                    <a:pt x="4403581" y="516388"/>
                    <a:pt x="4403742" y="442355"/>
                  </a:cubicBezTo>
                  <a:lnTo>
                    <a:pt x="4403742" y="431974"/>
                  </a:lnTo>
                  <a:cubicBezTo>
                    <a:pt x="4403823" y="427387"/>
                    <a:pt x="4403823" y="422881"/>
                    <a:pt x="4403823" y="418294"/>
                  </a:cubicBezTo>
                  <a:cubicBezTo>
                    <a:pt x="4403823" y="407270"/>
                    <a:pt x="4403742" y="399062"/>
                    <a:pt x="4403420" y="391659"/>
                  </a:cubicBezTo>
                  <a:lnTo>
                    <a:pt x="4403420" y="391417"/>
                  </a:lnTo>
                  <a:lnTo>
                    <a:pt x="4403420" y="391176"/>
                  </a:lnTo>
                  <a:lnTo>
                    <a:pt x="4402776" y="366149"/>
                  </a:lnTo>
                  <a:lnTo>
                    <a:pt x="4401489" y="340962"/>
                  </a:lnTo>
                  <a:cubicBezTo>
                    <a:pt x="4400201" y="312315"/>
                    <a:pt x="4397546" y="281817"/>
                    <a:pt x="4392879" y="242306"/>
                  </a:cubicBezTo>
                  <a:cubicBezTo>
                    <a:pt x="4385033" y="178131"/>
                    <a:pt x="4372439" y="113955"/>
                    <a:pt x="4355219" y="50233"/>
                  </a:cubicBezTo>
                  <a:lnTo>
                    <a:pt x="4337863" y="0"/>
                  </a:lnTo>
                  <a:lnTo>
                    <a:pt x="4596545" y="0"/>
                  </a:lnTo>
                  <a:lnTo>
                    <a:pt x="4607077" y="69014"/>
                  </a:lnTo>
                  <a:cubicBezTo>
                    <a:pt x="4614961" y="146655"/>
                    <a:pt x="4619000" y="225432"/>
                    <a:pt x="4619000" y="305153"/>
                  </a:cubicBezTo>
                  <a:cubicBezTo>
                    <a:pt x="4619000" y="1580689"/>
                    <a:pt x="3585036" y="2614653"/>
                    <a:pt x="2309500" y="2614653"/>
                  </a:cubicBezTo>
                  <a:cubicBezTo>
                    <a:pt x="1033964" y="2614653"/>
                    <a:pt x="0" y="1580689"/>
                    <a:pt x="0" y="305153"/>
                  </a:cubicBezTo>
                  <a:cubicBezTo>
                    <a:pt x="0" y="225432"/>
                    <a:pt x="4039" y="146655"/>
                    <a:pt x="11923" y="6901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0" name="Group 29">
            <a:extLst>
              <a:ext uri="{FF2B5EF4-FFF2-40B4-BE49-F238E27FC236}">
                <a16:creationId xmlns:a16="http://schemas.microsoft.com/office/drawing/2014/main" id="{36352218-10DD-425E-846C-2766AF166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257008"/>
            <a:ext cx="5409237" cy="4597224"/>
            <a:chOff x="0" y="2317967"/>
            <a:chExt cx="5635126" cy="4536263"/>
          </a:xfrm>
        </p:grpSpPr>
        <p:sp>
          <p:nvSpPr>
            <p:cNvPr id="31" name="Freeform: Shape 30">
              <a:extLst>
                <a:ext uri="{FF2B5EF4-FFF2-40B4-BE49-F238E27FC236}">
                  <a16:creationId xmlns:a16="http://schemas.microsoft.com/office/drawing/2014/main" id="{33A2ABA4-7C75-400B-B004-AE4520FF0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36191"/>
              <a:ext cx="5485018" cy="4518038"/>
            </a:xfrm>
            <a:custGeom>
              <a:avLst/>
              <a:gdLst>
                <a:gd name="connsiteX0" fmla="*/ 1989265 w 5485018"/>
                <a:gd name="connsiteY0" fmla="*/ 0 h 4518038"/>
                <a:gd name="connsiteX1" fmla="*/ 2112245 w 5485018"/>
                <a:gd name="connsiteY1" fmla="*/ 1937 h 4518038"/>
                <a:gd name="connsiteX2" fmla="*/ 2119933 w 5485018"/>
                <a:gd name="connsiteY2" fmla="*/ 1937 h 4518038"/>
                <a:gd name="connsiteX3" fmla="*/ 5333582 w 5485018"/>
                <a:gd name="connsiteY3" fmla="*/ 4434610 h 4518038"/>
                <a:gd name="connsiteX4" fmla="*/ 5305435 w 5485018"/>
                <a:gd name="connsiteY4" fmla="*/ 4518038 h 4518038"/>
                <a:gd name="connsiteX5" fmla="*/ 4512666 w 5485018"/>
                <a:gd name="connsiteY5" fmla="*/ 4518038 h 4518038"/>
                <a:gd name="connsiteX6" fmla="*/ 4574099 w 5485018"/>
                <a:gd name="connsiteY6" fmla="*/ 4368919 h 4518038"/>
                <a:gd name="connsiteX7" fmla="*/ 4741091 w 5485018"/>
                <a:gd name="connsiteY7" fmla="*/ 3389833 h 4518038"/>
                <a:gd name="connsiteX8" fmla="*/ 4569388 w 5485018"/>
                <a:gd name="connsiteY8" fmla="*/ 2387755 h 4518038"/>
                <a:gd name="connsiteX9" fmla="*/ 4073248 w 5485018"/>
                <a:gd name="connsiteY9" fmla="*/ 1537907 h 4518038"/>
                <a:gd name="connsiteX10" fmla="*/ 3276102 w 5485018"/>
                <a:gd name="connsiteY10" fmla="*/ 955249 h 4518038"/>
                <a:gd name="connsiteX11" fmla="*/ 2119808 w 5485018"/>
                <a:gd name="connsiteY11" fmla="*/ 727992 h 4518038"/>
                <a:gd name="connsiteX12" fmla="*/ 2112990 w 5485018"/>
                <a:gd name="connsiteY12" fmla="*/ 727992 h 4518038"/>
                <a:gd name="connsiteX13" fmla="*/ 2100468 w 5485018"/>
                <a:gd name="connsiteY13" fmla="*/ 727992 h 4518038"/>
                <a:gd name="connsiteX14" fmla="*/ 2087947 w 5485018"/>
                <a:gd name="connsiteY14" fmla="*/ 727629 h 4518038"/>
                <a:gd name="connsiteX15" fmla="*/ 1989265 w 5485018"/>
                <a:gd name="connsiteY15" fmla="*/ 726055 h 4518038"/>
                <a:gd name="connsiteX16" fmla="*/ 946901 w 5485018"/>
                <a:gd name="connsiteY16" fmla="*/ 945810 h 4518038"/>
                <a:gd name="connsiteX17" fmla="*/ 218808 w 5485018"/>
                <a:gd name="connsiteY17" fmla="*/ 1519271 h 4518038"/>
                <a:gd name="connsiteX18" fmla="*/ 77177 w 5485018"/>
                <a:gd name="connsiteY18" fmla="*/ 1709761 h 4518038"/>
                <a:gd name="connsiteX19" fmla="*/ 0 w 5485018"/>
                <a:gd name="connsiteY19" fmla="*/ 1837634 h 4518038"/>
                <a:gd name="connsiteX20" fmla="*/ 0 w 5485018"/>
                <a:gd name="connsiteY20" fmla="*/ 701173 h 4518038"/>
                <a:gd name="connsiteX21" fmla="*/ 94238 w 5485018"/>
                <a:gd name="connsiteY21" fmla="*/ 618817 h 4518038"/>
                <a:gd name="connsiteX22" fmla="*/ 1989265 w 5485018"/>
                <a:gd name="connsiteY22" fmla="*/ 0 h 45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5018" h="4518038">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512666" y="4518038"/>
                  </a:lnTo>
                  <a:lnTo>
                    <a:pt x="4574099" y="4368919"/>
                  </a:lnTo>
                  <a:cubicBezTo>
                    <a:pt x="4684932" y="4060345"/>
                    <a:pt x="4741091" y="3730957"/>
                    <a:pt x="4741091" y="3389833"/>
                  </a:cubicBezTo>
                  <a:cubicBezTo>
                    <a:pt x="4741091" y="3043625"/>
                    <a:pt x="4683319" y="2706493"/>
                    <a:pt x="4569388" y="2387755"/>
                  </a:cubicBezTo>
                  <a:cubicBezTo>
                    <a:pt x="4454218" y="2065386"/>
                    <a:pt x="4287225" y="1779441"/>
                    <a:pt x="4073248" y="1537907"/>
                  </a:cubicBezTo>
                  <a:cubicBezTo>
                    <a:pt x="3850965" y="1287054"/>
                    <a:pt x="3582688" y="1091019"/>
                    <a:pt x="3276102" y="955249"/>
                  </a:cubicBezTo>
                  <a:cubicBezTo>
                    <a:pt x="2935427" y="804470"/>
                    <a:pt x="2546399" y="727992"/>
                    <a:pt x="2119808" y="727992"/>
                  </a:cubicBezTo>
                  <a:lnTo>
                    <a:pt x="2112990" y="727992"/>
                  </a:lnTo>
                  <a:lnTo>
                    <a:pt x="2100468" y="727992"/>
                  </a:lnTo>
                  <a:lnTo>
                    <a:pt x="2087947" y="727629"/>
                  </a:lnTo>
                  <a:cubicBezTo>
                    <a:pt x="2054599" y="726541"/>
                    <a:pt x="2022241" y="726055"/>
                    <a:pt x="1989265" y="726055"/>
                  </a:cubicBezTo>
                  <a:cubicBezTo>
                    <a:pt x="1603957" y="726055"/>
                    <a:pt x="1253114" y="799872"/>
                    <a:pt x="946901" y="945810"/>
                  </a:cubicBezTo>
                  <a:cubicBezTo>
                    <a:pt x="667837" y="1078435"/>
                    <a:pt x="422869" y="1271444"/>
                    <a:pt x="218808" y="1519271"/>
                  </a:cubicBezTo>
                  <a:cubicBezTo>
                    <a:pt x="168847" y="1579957"/>
                    <a:pt x="121614" y="1643495"/>
                    <a:pt x="77177" y="1709761"/>
                  </a:cubicBezTo>
                  <a:lnTo>
                    <a:pt x="0" y="1837634"/>
                  </a:lnTo>
                  <a:lnTo>
                    <a:pt x="0" y="701173"/>
                  </a:lnTo>
                  <a:lnTo>
                    <a:pt x="94238" y="618817"/>
                  </a:lnTo>
                  <a:cubicBezTo>
                    <a:pt x="583605" y="235740"/>
                    <a:pt x="1215977" y="0"/>
                    <a:pt x="19892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ADE4509-9115-467E-836A-106D01A0E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36191"/>
              <a:ext cx="5485018" cy="4518038"/>
            </a:xfrm>
            <a:custGeom>
              <a:avLst/>
              <a:gdLst>
                <a:gd name="connsiteX0" fmla="*/ 1989265 w 5485018"/>
                <a:gd name="connsiteY0" fmla="*/ 0 h 4518038"/>
                <a:gd name="connsiteX1" fmla="*/ 2112245 w 5485018"/>
                <a:gd name="connsiteY1" fmla="*/ 1937 h 4518038"/>
                <a:gd name="connsiteX2" fmla="*/ 2119933 w 5485018"/>
                <a:gd name="connsiteY2" fmla="*/ 1937 h 4518038"/>
                <a:gd name="connsiteX3" fmla="*/ 5333582 w 5485018"/>
                <a:gd name="connsiteY3" fmla="*/ 4434610 h 4518038"/>
                <a:gd name="connsiteX4" fmla="*/ 5305435 w 5485018"/>
                <a:gd name="connsiteY4" fmla="*/ 4518038 h 4518038"/>
                <a:gd name="connsiteX5" fmla="*/ 4646095 w 5485018"/>
                <a:gd name="connsiteY5" fmla="*/ 4518038 h 4518038"/>
                <a:gd name="connsiteX6" fmla="*/ 4691006 w 5485018"/>
                <a:gd name="connsiteY6" fmla="*/ 4409093 h 4518038"/>
                <a:gd name="connsiteX7" fmla="*/ 4864938 w 5485018"/>
                <a:gd name="connsiteY7" fmla="*/ 3389953 h 4518038"/>
                <a:gd name="connsiteX8" fmla="*/ 4686293 w 5485018"/>
                <a:gd name="connsiteY8" fmla="*/ 2347943 h 4518038"/>
                <a:gd name="connsiteX9" fmla="*/ 4166848 w 5485018"/>
                <a:gd name="connsiteY9" fmla="*/ 1458888 h 4518038"/>
                <a:gd name="connsiteX10" fmla="*/ 3327179 w 5485018"/>
                <a:gd name="connsiteY10" fmla="*/ 845129 h 4518038"/>
                <a:gd name="connsiteX11" fmla="*/ 2119684 w 5485018"/>
                <a:gd name="connsiteY11" fmla="*/ 607104 h 4518038"/>
                <a:gd name="connsiteX12" fmla="*/ 2113362 w 5485018"/>
                <a:gd name="connsiteY12" fmla="*/ 607104 h 4518038"/>
                <a:gd name="connsiteX13" fmla="*/ 2102700 w 5485018"/>
                <a:gd name="connsiteY13" fmla="*/ 607104 h 4518038"/>
                <a:gd name="connsiteX14" fmla="*/ 2092038 w 5485018"/>
                <a:gd name="connsiteY14" fmla="*/ 606740 h 4518038"/>
                <a:gd name="connsiteX15" fmla="*/ 1989265 w 5485018"/>
                <a:gd name="connsiteY15" fmla="*/ 605046 h 4518038"/>
                <a:gd name="connsiteX16" fmla="*/ 892105 w 5485018"/>
                <a:gd name="connsiteY16" fmla="*/ 837143 h 4518038"/>
                <a:gd name="connsiteX17" fmla="*/ 121738 w 5485018"/>
                <a:gd name="connsiteY17" fmla="*/ 1443641 h 4518038"/>
                <a:gd name="connsiteX18" fmla="*/ 0 w 5485018"/>
                <a:gd name="connsiteY18" fmla="*/ 1607393 h 4518038"/>
                <a:gd name="connsiteX19" fmla="*/ 0 w 5485018"/>
                <a:gd name="connsiteY19" fmla="*/ 701173 h 4518038"/>
                <a:gd name="connsiteX20" fmla="*/ 94238 w 5485018"/>
                <a:gd name="connsiteY20" fmla="*/ 618817 h 4518038"/>
                <a:gd name="connsiteX21" fmla="*/ 1989265 w 5485018"/>
                <a:gd name="connsiteY21" fmla="*/ 0 h 45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85018" h="4518038">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646095" y="4518038"/>
                  </a:lnTo>
                  <a:lnTo>
                    <a:pt x="4691006" y="4409093"/>
                  </a:lnTo>
                  <a:cubicBezTo>
                    <a:pt x="4806425" y="4087572"/>
                    <a:pt x="4864938" y="3744753"/>
                    <a:pt x="4864938" y="3389953"/>
                  </a:cubicBezTo>
                  <a:cubicBezTo>
                    <a:pt x="4864938" y="3030072"/>
                    <a:pt x="4804812" y="2679509"/>
                    <a:pt x="4686293" y="2347943"/>
                  </a:cubicBezTo>
                  <a:cubicBezTo>
                    <a:pt x="4565916" y="2011174"/>
                    <a:pt x="4391115" y="1712040"/>
                    <a:pt x="4166848" y="1458888"/>
                  </a:cubicBezTo>
                  <a:cubicBezTo>
                    <a:pt x="3932787" y="1194604"/>
                    <a:pt x="3650253" y="988162"/>
                    <a:pt x="3327179" y="845129"/>
                  </a:cubicBezTo>
                  <a:cubicBezTo>
                    <a:pt x="2970387" y="687212"/>
                    <a:pt x="2564126" y="607104"/>
                    <a:pt x="2119684" y="607104"/>
                  </a:cubicBezTo>
                  <a:lnTo>
                    <a:pt x="2113362" y="607104"/>
                  </a:lnTo>
                  <a:lnTo>
                    <a:pt x="2102700" y="607104"/>
                  </a:lnTo>
                  <a:lnTo>
                    <a:pt x="2092038" y="606740"/>
                  </a:lnTo>
                  <a:cubicBezTo>
                    <a:pt x="2057202" y="605532"/>
                    <a:pt x="2023605" y="605046"/>
                    <a:pt x="1989265" y="605046"/>
                  </a:cubicBezTo>
                  <a:cubicBezTo>
                    <a:pt x="1584989" y="605046"/>
                    <a:pt x="1215923" y="682977"/>
                    <a:pt x="892105" y="837143"/>
                  </a:cubicBezTo>
                  <a:cubicBezTo>
                    <a:pt x="596554" y="977755"/>
                    <a:pt x="337327" y="1181776"/>
                    <a:pt x="121738" y="1443641"/>
                  </a:cubicBezTo>
                  <a:lnTo>
                    <a:pt x="0" y="1607393"/>
                  </a:lnTo>
                  <a:lnTo>
                    <a:pt x="0" y="701173"/>
                  </a:lnTo>
                  <a:lnTo>
                    <a:pt x="94238" y="618817"/>
                  </a:lnTo>
                  <a:cubicBezTo>
                    <a:pt x="583605" y="235740"/>
                    <a:pt x="1215977" y="0"/>
                    <a:pt x="19892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B8AEE038-5037-42A4-9563-BCE140CA4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61563"/>
              <a:ext cx="5474293" cy="4492666"/>
            </a:xfrm>
            <a:custGeom>
              <a:avLst/>
              <a:gdLst>
                <a:gd name="connsiteX0" fmla="*/ 2115592 w 5474293"/>
                <a:gd name="connsiteY0" fmla="*/ 41 h 4492666"/>
                <a:gd name="connsiteX1" fmla="*/ 3398462 w 5474293"/>
                <a:gd name="connsiteY1" fmla="*/ 218585 h 4492666"/>
                <a:gd name="connsiteX2" fmla="*/ 3475450 w 5474293"/>
                <a:gd name="connsiteY2" fmla="*/ 248231 h 4492666"/>
                <a:gd name="connsiteX3" fmla="*/ 3514006 w 5474293"/>
                <a:gd name="connsiteY3" fmla="*/ 262994 h 4492666"/>
                <a:gd name="connsiteX4" fmla="*/ 3551818 w 5474293"/>
                <a:gd name="connsiteY4" fmla="*/ 279573 h 4492666"/>
                <a:gd name="connsiteX5" fmla="*/ 3627317 w 5474293"/>
                <a:gd name="connsiteY5" fmla="*/ 313213 h 4492666"/>
                <a:gd name="connsiteX6" fmla="*/ 3665128 w 5474293"/>
                <a:gd name="connsiteY6" fmla="*/ 330033 h 4492666"/>
                <a:gd name="connsiteX7" fmla="*/ 3702071 w 5474293"/>
                <a:gd name="connsiteY7" fmla="*/ 348669 h 4492666"/>
                <a:gd name="connsiteX8" fmla="*/ 3775959 w 5474293"/>
                <a:gd name="connsiteY8" fmla="*/ 386060 h 4492666"/>
                <a:gd name="connsiteX9" fmla="*/ 3812905 w 5474293"/>
                <a:gd name="connsiteY9" fmla="*/ 404817 h 4492666"/>
                <a:gd name="connsiteX10" fmla="*/ 3848855 w 5474293"/>
                <a:gd name="connsiteY10" fmla="*/ 425267 h 4492666"/>
                <a:gd name="connsiteX11" fmla="*/ 3920762 w 5474293"/>
                <a:gd name="connsiteY11" fmla="*/ 466653 h 4492666"/>
                <a:gd name="connsiteX12" fmla="*/ 3956712 w 5474293"/>
                <a:gd name="connsiteY12" fmla="*/ 487466 h 4492666"/>
                <a:gd name="connsiteX13" fmla="*/ 3991550 w 5474293"/>
                <a:gd name="connsiteY13" fmla="*/ 509852 h 4492666"/>
                <a:gd name="connsiteX14" fmla="*/ 4511739 w 5474293"/>
                <a:gd name="connsiteY14" fmla="*/ 921042 h 4492666"/>
                <a:gd name="connsiteX15" fmla="*/ 4933990 w 5474293"/>
                <a:gd name="connsiteY15" fmla="*/ 1431579 h 4492666"/>
                <a:gd name="connsiteX16" fmla="*/ 5244418 w 5474293"/>
                <a:gd name="connsiteY16" fmla="*/ 2014241 h 4492666"/>
                <a:gd name="connsiteX17" fmla="*/ 5433601 w 5474293"/>
                <a:gd name="connsiteY17" fmla="*/ 2643851 h 4492666"/>
                <a:gd name="connsiteX18" fmla="*/ 5469182 w 5474293"/>
                <a:gd name="connsiteY18" fmla="*/ 2969730 h 4492666"/>
                <a:gd name="connsiteX19" fmla="*/ 5472280 w 5474293"/>
                <a:gd name="connsiteY19" fmla="*/ 3051530 h 4492666"/>
                <a:gd name="connsiteX20" fmla="*/ 5473893 w 5474293"/>
                <a:gd name="connsiteY20" fmla="*/ 3133213 h 4492666"/>
                <a:gd name="connsiteX21" fmla="*/ 5473396 w 5474293"/>
                <a:gd name="connsiteY21" fmla="*/ 3214894 h 4492666"/>
                <a:gd name="connsiteX22" fmla="*/ 5471413 w 5474293"/>
                <a:gd name="connsiteY22" fmla="*/ 3296455 h 4492666"/>
                <a:gd name="connsiteX23" fmla="*/ 5370003 w 5474293"/>
                <a:gd name="connsiteY23" fmla="*/ 3937439 h 4492666"/>
                <a:gd name="connsiteX24" fmla="*/ 5330578 w 5474293"/>
                <a:gd name="connsiteY24" fmla="*/ 4093542 h 4492666"/>
                <a:gd name="connsiteX25" fmla="*/ 5309380 w 5474293"/>
                <a:gd name="connsiteY25" fmla="*/ 4170988 h 4492666"/>
                <a:gd name="connsiteX26" fmla="*/ 5289173 w 5474293"/>
                <a:gd name="connsiteY26" fmla="*/ 4248555 h 4492666"/>
                <a:gd name="connsiteX27" fmla="*/ 5266983 w 5474293"/>
                <a:gd name="connsiteY27" fmla="*/ 4325639 h 4492666"/>
                <a:gd name="connsiteX28" fmla="*/ 5245039 w 5474293"/>
                <a:gd name="connsiteY28" fmla="*/ 4402599 h 4492666"/>
                <a:gd name="connsiteX29" fmla="*/ 5216062 w 5474293"/>
                <a:gd name="connsiteY29" fmla="*/ 4492666 h 4492666"/>
                <a:gd name="connsiteX30" fmla="*/ 4901582 w 5474293"/>
                <a:gd name="connsiteY30" fmla="*/ 4492666 h 4492666"/>
                <a:gd name="connsiteX31" fmla="*/ 4912791 w 5474293"/>
                <a:gd name="connsiteY31" fmla="*/ 4462983 h 4492666"/>
                <a:gd name="connsiteX32" fmla="*/ 4934983 w 5474293"/>
                <a:gd name="connsiteY32" fmla="*/ 4393040 h 4492666"/>
                <a:gd name="connsiteX33" fmla="*/ 4956181 w 5474293"/>
                <a:gd name="connsiteY33" fmla="*/ 4322734 h 4492666"/>
                <a:gd name="connsiteX34" fmla="*/ 4990895 w 5474293"/>
                <a:gd name="connsiteY34" fmla="*/ 4180064 h 4492666"/>
                <a:gd name="connsiteX35" fmla="*/ 5014697 w 5474293"/>
                <a:gd name="connsiteY35" fmla="*/ 4035216 h 4492666"/>
                <a:gd name="connsiteX36" fmla="*/ 5026474 w 5474293"/>
                <a:gd name="connsiteY36" fmla="*/ 3888915 h 4492666"/>
                <a:gd name="connsiteX37" fmla="*/ 4998580 w 5474293"/>
                <a:gd name="connsiteY37" fmla="*/ 3307225 h 4492666"/>
                <a:gd name="connsiteX38" fmla="*/ 4990770 w 5474293"/>
                <a:gd name="connsiteY38" fmla="*/ 3235586 h 4492666"/>
                <a:gd name="connsiteX39" fmla="*/ 4982093 w 5474293"/>
                <a:gd name="connsiteY39" fmla="*/ 3164190 h 4492666"/>
                <a:gd name="connsiteX40" fmla="*/ 4971556 w 5474293"/>
                <a:gd name="connsiteY40" fmla="*/ 3093158 h 4492666"/>
                <a:gd name="connsiteX41" fmla="*/ 4960024 w 5474293"/>
                <a:gd name="connsiteY41" fmla="*/ 3022368 h 4492666"/>
                <a:gd name="connsiteX42" fmla="*/ 4946883 w 5474293"/>
                <a:gd name="connsiteY42" fmla="*/ 2951941 h 4492666"/>
                <a:gd name="connsiteX43" fmla="*/ 4940685 w 5474293"/>
                <a:gd name="connsiteY43" fmla="*/ 2916728 h 4492666"/>
                <a:gd name="connsiteX44" fmla="*/ 4933123 w 5474293"/>
                <a:gd name="connsiteY44" fmla="*/ 2881754 h 4492666"/>
                <a:gd name="connsiteX45" fmla="*/ 4918494 w 5474293"/>
                <a:gd name="connsiteY45" fmla="*/ 2811812 h 4492666"/>
                <a:gd name="connsiteX46" fmla="*/ 4911553 w 5474293"/>
                <a:gd name="connsiteY46" fmla="*/ 2776841 h 4492666"/>
                <a:gd name="connsiteX47" fmla="*/ 4903494 w 5474293"/>
                <a:gd name="connsiteY47" fmla="*/ 2742111 h 4492666"/>
                <a:gd name="connsiteX48" fmla="*/ 4755594 w 5474293"/>
                <a:gd name="connsiteY48" fmla="*/ 2192244 h 4492666"/>
                <a:gd name="connsiteX49" fmla="*/ 4523888 w 5474293"/>
                <a:gd name="connsiteY49" fmla="*/ 1671057 h 4492666"/>
                <a:gd name="connsiteX50" fmla="*/ 4489176 w 5474293"/>
                <a:gd name="connsiteY50" fmla="*/ 1608376 h 4492666"/>
                <a:gd name="connsiteX51" fmla="*/ 4451613 w 5474293"/>
                <a:gd name="connsiteY51" fmla="*/ 1547507 h 4492666"/>
                <a:gd name="connsiteX52" fmla="*/ 4414049 w 5474293"/>
                <a:gd name="connsiteY52" fmla="*/ 1486398 h 4492666"/>
                <a:gd name="connsiteX53" fmla="*/ 4373758 w 5474293"/>
                <a:gd name="connsiteY53" fmla="*/ 1427104 h 4492666"/>
                <a:gd name="connsiteX54" fmla="*/ 4332971 w 5474293"/>
                <a:gd name="connsiteY54" fmla="*/ 1367930 h 4492666"/>
                <a:gd name="connsiteX55" fmla="*/ 4289828 w 5474293"/>
                <a:gd name="connsiteY55" fmla="*/ 1310450 h 4492666"/>
                <a:gd name="connsiteX56" fmla="*/ 4268258 w 5474293"/>
                <a:gd name="connsiteY56" fmla="*/ 1281651 h 4492666"/>
                <a:gd name="connsiteX57" fmla="*/ 4257471 w 5474293"/>
                <a:gd name="connsiteY57" fmla="*/ 1267250 h 4492666"/>
                <a:gd name="connsiteX58" fmla="*/ 4245941 w 5474293"/>
                <a:gd name="connsiteY58" fmla="*/ 1253455 h 4492666"/>
                <a:gd name="connsiteX59" fmla="*/ 4199824 w 5474293"/>
                <a:gd name="connsiteY59" fmla="*/ 1198154 h 4492666"/>
                <a:gd name="connsiteX60" fmla="*/ 3782406 w 5474293"/>
                <a:gd name="connsiteY60" fmla="*/ 797372 h 4492666"/>
                <a:gd name="connsiteX61" fmla="*/ 3540661 w 5474293"/>
                <a:gd name="connsiteY61" fmla="*/ 632194 h 4492666"/>
                <a:gd name="connsiteX62" fmla="*/ 3279449 w 5474293"/>
                <a:gd name="connsiteY62" fmla="*/ 495211 h 4492666"/>
                <a:gd name="connsiteX63" fmla="*/ 2712893 w 5474293"/>
                <a:gd name="connsiteY63" fmla="*/ 311278 h 4492666"/>
                <a:gd name="connsiteX64" fmla="*/ 2639377 w 5474293"/>
                <a:gd name="connsiteY64" fmla="*/ 295787 h 4492666"/>
                <a:gd name="connsiteX65" fmla="*/ 2564993 w 5474293"/>
                <a:gd name="connsiteY65" fmla="*/ 284291 h 4492666"/>
                <a:gd name="connsiteX66" fmla="*/ 2415482 w 5474293"/>
                <a:gd name="connsiteY66" fmla="*/ 264446 h 4492666"/>
                <a:gd name="connsiteX67" fmla="*/ 2340231 w 5474293"/>
                <a:gd name="connsiteY67" fmla="*/ 257428 h 4492666"/>
                <a:gd name="connsiteX68" fmla="*/ 2264732 w 5474293"/>
                <a:gd name="connsiteY68" fmla="*/ 251982 h 4492666"/>
                <a:gd name="connsiteX69" fmla="*/ 2112989 w 5474293"/>
                <a:gd name="connsiteY69" fmla="*/ 245811 h 4492666"/>
                <a:gd name="connsiteX70" fmla="*/ 1515068 w 5474293"/>
                <a:gd name="connsiteY70" fmla="*/ 306677 h 4492666"/>
                <a:gd name="connsiteX71" fmla="*/ 963016 w 5474293"/>
                <a:gd name="connsiteY71" fmla="*/ 513967 h 4492666"/>
                <a:gd name="connsiteX72" fmla="*/ 485101 w 5474293"/>
                <a:gd name="connsiteY72" fmla="*/ 835489 h 4492666"/>
                <a:gd name="connsiteX73" fmla="*/ 377616 w 5474293"/>
                <a:gd name="connsiteY73" fmla="*/ 929391 h 4492666"/>
                <a:gd name="connsiteX74" fmla="*/ 350963 w 5474293"/>
                <a:gd name="connsiteY74" fmla="*/ 952869 h 4492666"/>
                <a:gd name="connsiteX75" fmla="*/ 325177 w 5474293"/>
                <a:gd name="connsiteY75" fmla="*/ 977433 h 4492666"/>
                <a:gd name="connsiteX76" fmla="*/ 273108 w 5474293"/>
                <a:gd name="connsiteY76" fmla="*/ 1026079 h 4492666"/>
                <a:gd name="connsiteX77" fmla="*/ 246950 w 5474293"/>
                <a:gd name="connsiteY77" fmla="*/ 1050280 h 4492666"/>
                <a:gd name="connsiteX78" fmla="*/ 221907 w 5474293"/>
                <a:gd name="connsiteY78" fmla="*/ 1075572 h 4492666"/>
                <a:gd name="connsiteX79" fmla="*/ 171698 w 5474293"/>
                <a:gd name="connsiteY79" fmla="*/ 1126154 h 4492666"/>
                <a:gd name="connsiteX80" fmla="*/ 123596 w 5474293"/>
                <a:gd name="connsiteY80" fmla="*/ 1178793 h 4492666"/>
                <a:gd name="connsiteX81" fmla="*/ 76734 w 5474293"/>
                <a:gd name="connsiteY81" fmla="*/ 1232642 h 4492666"/>
                <a:gd name="connsiteX82" fmla="*/ 0 w 5474293"/>
                <a:gd name="connsiteY82" fmla="*/ 1334855 h 4492666"/>
                <a:gd name="connsiteX83" fmla="*/ 0 w 5474293"/>
                <a:gd name="connsiteY83" fmla="*/ 663435 h 4492666"/>
                <a:gd name="connsiteX84" fmla="*/ 16483 w 5474293"/>
                <a:gd name="connsiteY84" fmla="*/ 648530 h 4492666"/>
                <a:gd name="connsiteX85" fmla="*/ 48220 w 5474293"/>
                <a:gd name="connsiteY85" fmla="*/ 620940 h 4492666"/>
                <a:gd name="connsiteX86" fmla="*/ 81570 w 5474293"/>
                <a:gd name="connsiteY86" fmla="*/ 595043 h 4492666"/>
                <a:gd name="connsiteX87" fmla="*/ 217693 w 5474293"/>
                <a:gd name="connsiteY87" fmla="*/ 495573 h 4492666"/>
                <a:gd name="connsiteX88" fmla="*/ 817844 w 5474293"/>
                <a:gd name="connsiteY88" fmla="*/ 193898 h 4492666"/>
                <a:gd name="connsiteX89" fmla="*/ 1463494 w 5474293"/>
                <a:gd name="connsiteY89" fmla="*/ 41427 h 4492666"/>
                <a:gd name="connsiteX90" fmla="*/ 2115592 w 5474293"/>
                <a:gd name="connsiteY90" fmla="*/ 41 h 44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74293" h="4492666">
                  <a:moveTo>
                    <a:pt x="2115592" y="41"/>
                  </a:moveTo>
                  <a:cubicBezTo>
                    <a:pt x="2546769" y="1129"/>
                    <a:pt x="2985634" y="65627"/>
                    <a:pt x="3398462" y="218585"/>
                  </a:cubicBezTo>
                  <a:lnTo>
                    <a:pt x="3475450" y="248231"/>
                  </a:lnTo>
                  <a:lnTo>
                    <a:pt x="3514006" y="262994"/>
                  </a:lnTo>
                  <a:cubicBezTo>
                    <a:pt x="3526651" y="268318"/>
                    <a:pt x="3539171" y="274006"/>
                    <a:pt x="3551818" y="279573"/>
                  </a:cubicBezTo>
                  <a:lnTo>
                    <a:pt x="3627317" y="313213"/>
                  </a:lnTo>
                  <a:lnTo>
                    <a:pt x="3665128" y="330033"/>
                  </a:lnTo>
                  <a:cubicBezTo>
                    <a:pt x="3677650" y="335841"/>
                    <a:pt x="3689676" y="342377"/>
                    <a:pt x="3702071" y="348669"/>
                  </a:cubicBezTo>
                  <a:lnTo>
                    <a:pt x="3775959" y="386060"/>
                  </a:lnTo>
                  <a:lnTo>
                    <a:pt x="3812905" y="404817"/>
                  </a:lnTo>
                  <a:cubicBezTo>
                    <a:pt x="3825054" y="411352"/>
                    <a:pt x="3836832" y="418491"/>
                    <a:pt x="3848855" y="425267"/>
                  </a:cubicBezTo>
                  <a:lnTo>
                    <a:pt x="3920762" y="466653"/>
                  </a:lnTo>
                  <a:lnTo>
                    <a:pt x="3956712" y="487466"/>
                  </a:lnTo>
                  <a:lnTo>
                    <a:pt x="3991550" y="509852"/>
                  </a:lnTo>
                  <a:cubicBezTo>
                    <a:pt x="4178500" y="628078"/>
                    <a:pt x="4353674" y="766030"/>
                    <a:pt x="4511739" y="921042"/>
                  </a:cubicBezTo>
                  <a:cubicBezTo>
                    <a:pt x="4669309" y="1076539"/>
                    <a:pt x="4811754" y="1247647"/>
                    <a:pt x="4933990" y="1431579"/>
                  </a:cubicBezTo>
                  <a:cubicBezTo>
                    <a:pt x="5056724" y="1615272"/>
                    <a:pt x="5159993" y="1811186"/>
                    <a:pt x="5244418" y="2014241"/>
                  </a:cubicBezTo>
                  <a:cubicBezTo>
                    <a:pt x="5327481" y="2217657"/>
                    <a:pt x="5396409" y="2427728"/>
                    <a:pt x="5433601" y="2643851"/>
                  </a:cubicBezTo>
                  <a:cubicBezTo>
                    <a:pt x="5452446" y="2751792"/>
                    <a:pt x="5463480" y="2860819"/>
                    <a:pt x="5469182" y="2969730"/>
                  </a:cubicBezTo>
                  <a:cubicBezTo>
                    <a:pt x="5471413" y="2996957"/>
                    <a:pt x="5471785" y="3024183"/>
                    <a:pt x="5472280" y="3051530"/>
                  </a:cubicBezTo>
                  <a:lnTo>
                    <a:pt x="5473893" y="3133213"/>
                  </a:lnTo>
                  <a:cubicBezTo>
                    <a:pt x="5474883" y="3160441"/>
                    <a:pt x="5473770" y="3187667"/>
                    <a:pt x="5473396" y="3214894"/>
                  </a:cubicBezTo>
                  <a:lnTo>
                    <a:pt x="5471413" y="3296455"/>
                  </a:lnTo>
                  <a:cubicBezTo>
                    <a:pt x="5463726" y="3513909"/>
                    <a:pt x="5421452" y="3728700"/>
                    <a:pt x="5370003" y="3937439"/>
                  </a:cubicBezTo>
                  <a:cubicBezTo>
                    <a:pt x="5356367" y="3989595"/>
                    <a:pt x="5343100" y="4041629"/>
                    <a:pt x="5330578" y="4093542"/>
                  </a:cubicBezTo>
                  <a:lnTo>
                    <a:pt x="5309380" y="4170988"/>
                  </a:lnTo>
                  <a:lnTo>
                    <a:pt x="5289173" y="4248555"/>
                  </a:lnTo>
                  <a:lnTo>
                    <a:pt x="5266983" y="4325639"/>
                  </a:lnTo>
                  <a:cubicBezTo>
                    <a:pt x="5259667" y="4351292"/>
                    <a:pt x="5253096" y="4377187"/>
                    <a:pt x="5245039" y="4402599"/>
                  </a:cubicBezTo>
                  <a:lnTo>
                    <a:pt x="5216062" y="4492666"/>
                  </a:lnTo>
                  <a:lnTo>
                    <a:pt x="4901582" y="4492666"/>
                  </a:lnTo>
                  <a:lnTo>
                    <a:pt x="4912791" y="4462983"/>
                  </a:lnTo>
                  <a:cubicBezTo>
                    <a:pt x="4921718" y="4440114"/>
                    <a:pt x="4927669" y="4416273"/>
                    <a:pt x="4934983" y="4393040"/>
                  </a:cubicBezTo>
                  <a:lnTo>
                    <a:pt x="4956181" y="4322734"/>
                  </a:lnTo>
                  <a:cubicBezTo>
                    <a:pt x="4968704" y="4275420"/>
                    <a:pt x="4979862" y="4227742"/>
                    <a:pt x="4990895" y="4180064"/>
                  </a:cubicBezTo>
                  <a:cubicBezTo>
                    <a:pt x="5000067" y="4131903"/>
                    <a:pt x="5007506" y="4083498"/>
                    <a:pt x="5014697" y="4035216"/>
                  </a:cubicBezTo>
                  <a:cubicBezTo>
                    <a:pt x="5019284" y="3986327"/>
                    <a:pt x="5023871" y="3937683"/>
                    <a:pt x="5026474" y="3888915"/>
                  </a:cubicBezTo>
                  <a:cubicBezTo>
                    <a:pt x="5034534" y="3693002"/>
                    <a:pt x="5016310" y="3498298"/>
                    <a:pt x="4998580" y="3307225"/>
                  </a:cubicBezTo>
                  <a:lnTo>
                    <a:pt x="4990770" y="3235586"/>
                  </a:lnTo>
                  <a:cubicBezTo>
                    <a:pt x="4988167" y="3211748"/>
                    <a:pt x="4986182" y="3187910"/>
                    <a:pt x="4982093" y="3164190"/>
                  </a:cubicBezTo>
                  <a:lnTo>
                    <a:pt x="4971556" y="3093158"/>
                  </a:lnTo>
                  <a:cubicBezTo>
                    <a:pt x="4968084" y="3069442"/>
                    <a:pt x="4964735" y="3045844"/>
                    <a:pt x="4960024" y="3022368"/>
                  </a:cubicBezTo>
                  <a:lnTo>
                    <a:pt x="4946883" y="2951941"/>
                  </a:lnTo>
                  <a:lnTo>
                    <a:pt x="4940685" y="2916728"/>
                  </a:lnTo>
                  <a:cubicBezTo>
                    <a:pt x="4938454" y="2904988"/>
                    <a:pt x="4935603" y="2893372"/>
                    <a:pt x="4933123" y="2881754"/>
                  </a:cubicBezTo>
                  <a:cubicBezTo>
                    <a:pt x="4927915" y="2858522"/>
                    <a:pt x="4923205" y="2835167"/>
                    <a:pt x="4918494" y="2811812"/>
                  </a:cubicBezTo>
                  <a:lnTo>
                    <a:pt x="4911553" y="2776841"/>
                  </a:lnTo>
                  <a:lnTo>
                    <a:pt x="4903494" y="2742111"/>
                  </a:lnTo>
                  <a:cubicBezTo>
                    <a:pt x="4862335" y="2556724"/>
                    <a:pt x="4819069" y="2371579"/>
                    <a:pt x="4755594" y="2192244"/>
                  </a:cubicBezTo>
                  <a:cubicBezTo>
                    <a:pt x="4693607" y="2012547"/>
                    <a:pt x="4616123" y="1837930"/>
                    <a:pt x="4523888" y="1671057"/>
                  </a:cubicBezTo>
                  <a:lnTo>
                    <a:pt x="4489176" y="1608376"/>
                  </a:lnTo>
                  <a:lnTo>
                    <a:pt x="4451613" y="1547507"/>
                  </a:lnTo>
                  <a:cubicBezTo>
                    <a:pt x="4439092" y="1527178"/>
                    <a:pt x="4427065" y="1506485"/>
                    <a:pt x="4414049" y="1486398"/>
                  </a:cubicBezTo>
                  <a:lnTo>
                    <a:pt x="4373758" y="1427104"/>
                  </a:lnTo>
                  <a:cubicBezTo>
                    <a:pt x="4360121" y="1407499"/>
                    <a:pt x="4347475" y="1387050"/>
                    <a:pt x="4332971" y="1367930"/>
                  </a:cubicBezTo>
                  <a:lnTo>
                    <a:pt x="4289828" y="1310450"/>
                  </a:lnTo>
                  <a:lnTo>
                    <a:pt x="4268258" y="1281651"/>
                  </a:lnTo>
                  <a:lnTo>
                    <a:pt x="4257471" y="1267250"/>
                  </a:lnTo>
                  <a:lnTo>
                    <a:pt x="4245941" y="1253455"/>
                  </a:lnTo>
                  <a:lnTo>
                    <a:pt x="4199824" y="1198154"/>
                  </a:lnTo>
                  <a:cubicBezTo>
                    <a:pt x="4076223" y="1051127"/>
                    <a:pt x="3936878" y="915598"/>
                    <a:pt x="3782406" y="797372"/>
                  </a:cubicBezTo>
                  <a:cubicBezTo>
                    <a:pt x="3705172" y="738198"/>
                    <a:pt x="3624465" y="683017"/>
                    <a:pt x="3540661" y="632194"/>
                  </a:cubicBezTo>
                  <a:cubicBezTo>
                    <a:pt x="3456483" y="582217"/>
                    <a:pt x="3369578" y="535749"/>
                    <a:pt x="3279449" y="495211"/>
                  </a:cubicBezTo>
                  <a:cubicBezTo>
                    <a:pt x="3099688" y="413287"/>
                    <a:pt x="2908894" y="352421"/>
                    <a:pt x="2712893" y="311278"/>
                  </a:cubicBezTo>
                  <a:lnTo>
                    <a:pt x="2639377" y="295787"/>
                  </a:lnTo>
                  <a:cubicBezTo>
                    <a:pt x="2614706" y="291552"/>
                    <a:pt x="2589789" y="288163"/>
                    <a:pt x="2564993" y="284291"/>
                  </a:cubicBezTo>
                  <a:cubicBezTo>
                    <a:pt x="2515280" y="277031"/>
                    <a:pt x="2465817" y="268198"/>
                    <a:pt x="2415482" y="264446"/>
                  </a:cubicBezTo>
                  <a:lnTo>
                    <a:pt x="2340231" y="257428"/>
                  </a:lnTo>
                  <a:cubicBezTo>
                    <a:pt x="2315188" y="255129"/>
                    <a:pt x="2290147" y="252466"/>
                    <a:pt x="2264732" y="251982"/>
                  </a:cubicBezTo>
                  <a:lnTo>
                    <a:pt x="2112989" y="245811"/>
                  </a:lnTo>
                  <a:cubicBezTo>
                    <a:pt x="1910292" y="242179"/>
                    <a:pt x="1709334" y="261422"/>
                    <a:pt x="1515068" y="306677"/>
                  </a:cubicBezTo>
                  <a:cubicBezTo>
                    <a:pt x="1320802" y="351572"/>
                    <a:pt x="1135214" y="423574"/>
                    <a:pt x="963016" y="513967"/>
                  </a:cubicBezTo>
                  <a:cubicBezTo>
                    <a:pt x="790695" y="604482"/>
                    <a:pt x="631639" y="713754"/>
                    <a:pt x="485101" y="835489"/>
                  </a:cubicBezTo>
                  <a:cubicBezTo>
                    <a:pt x="447290" y="864410"/>
                    <a:pt x="413445" y="898292"/>
                    <a:pt x="377616" y="929391"/>
                  </a:cubicBezTo>
                  <a:lnTo>
                    <a:pt x="350963" y="952869"/>
                  </a:lnTo>
                  <a:cubicBezTo>
                    <a:pt x="342160" y="960855"/>
                    <a:pt x="333854" y="969326"/>
                    <a:pt x="325177" y="977433"/>
                  </a:cubicBezTo>
                  <a:cubicBezTo>
                    <a:pt x="307943" y="993770"/>
                    <a:pt x="290712" y="1010106"/>
                    <a:pt x="273108" y="1026079"/>
                  </a:cubicBezTo>
                  <a:cubicBezTo>
                    <a:pt x="264431" y="1034187"/>
                    <a:pt x="255379" y="1041931"/>
                    <a:pt x="246950" y="1050280"/>
                  </a:cubicBezTo>
                  <a:lnTo>
                    <a:pt x="221907" y="1075572"/>
                  </a:lnTo>
                  <a:lnTo>
                    <a:pt x="171698" y="1126154"/>
                  </a:lnTo>
                  <a:cubicBezTo>
                    <a:pt x="154467" y="1142611"/>
                    <a:pt x="139340" y="1161005"/>
                    <a:pt x="123596" y="1178793"/>
                  </a:cubicBezTo>
                  <a:lnTo>
                    <a:pt x="76734" y="1232642"/>
                  </a:lnTo>
                  <a:lnTo>
                    <a:pt x="0" y="1334855"/>
                  </a:lnTo>
                  <a:lnTo>
                    <a:pt x="0" y="663435"/>
                  </a:lnTo>
                  <a:lnTo>
                    <a:pt x="16483" y="648530"/>
                  </a:lnTo>
                  <a:cubicBezTo>
                    <a:pt x="27021" y="639332"/>
                    <a:pt x="37312" y="629893"/>
                    <a:pt x="48220" y="620940"/>
                  </a:cubicBezTo>
                  <a:lnTo>
                    <a:pt x="81570" y="595043"/>
                  </a:lnTo>
                  <a:cubicBezTo>
                    <a:pt x="126324" y="560920"/>
                    <a:pt x="170334" y="526189"/>
                    <a:pt x="217693" y="495573"/>
                  </a:cubicBezTo>
                  <a:cubicBezTo>
                    <a:pt x="403528" y="368636"/>
                    <a:pt x="607091" y="267955"/>
                    <a:pt x="817844" y="193898"/>
                  </a:cubicBezTo>
                  <a:cubicBezTo>
                    <a:pt x="1028722" y="119356"/>
                    <a:pt x="1246293" y="71921"/>
                    <a:pt x="1463494" y="41427"/>
                  </a:cubicBezTo>
                  <a:cubicBezTo>
                    <a:pt x="1681315" y="11537"/>
                    <a:pt x="1899630" y="-805"/>
                    <a:pt x="2115592" y="41"/>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04432E34-6BBC-4765-8C67-2A6E9F418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28207"/>
              <a:ext cx="5455589" cy="4526023"/>
            </a:xfrm>
            <a:custGeom>
              <a:avLst/>
              <a:gdLst>
                <a:gd name="connsiteX0" fmla="*/ 1959882 w 5455589"/>
                <a:gd name="connsiteY0" fmla="*/ 0 h 4526023"/>
                <a:gd name="connsiteX1" fmla="*/ 2082862 w 5455589"/>
                <a:gd name="connsiteY1" fmla="*/ 1937 h 4526023"/>
                <a:gd name="connsiteX2" fmla="*/ 2090550 w 5455589"/>
                <a:gd name="connsiteY2" fmla="*/ 1937 h 4526023"/>
                <a:gd name="connsiteX3" fmla="*/ 5304164 w 5455589"/>
                <a:gd name="connsiteY3" fmla="*/ 4434610 h 4526023"/>
                <a:gd name="connsiteX4" fmla="*/ 5273324 w 5455589"/>
                <a:gd name="connsiteY4" fmla="*/ 4526023 h 4526023"/>
                <a:gd name="connsiteX5" fmla="*/ 4480043 w 5455589"/>
                <a:gd name="connsiteY5" fmla="*/ 4526023 h 4526023"/>
                <a:gd name="connsiteX6" fmla="*/ 4544716 w 5455589"/>
                <a:gd name="connsiteY6" fmla="*/ 4369040 h 4526023"/>
                <a:gd name="connsiteX7" fmla="*/ 4711707 w 5455589"/>
                <a:gd name="connsiteY7" fmla="*/ 3389953 h 4526023"/>
                <a:gd name="connsiteX8" fmla="*/ 4540005 w 5455589"/>
                <a:gd name="connsiteY8" fmla="*/ 2387756 h 4526023"/>
                <a:gd name="connsiteX9" fmla="*/ 4043865 w 5455589"/>
                <a:gd name="connsiteY9" fmla="*/ 1537907 h 4526023"/>
                <a:gd name="connsiteX10" fmla="*/ 3246721 w 5455589"/>
                <a:gd name="connsiteY10" fmla="*/ 955249 h 4526023"/>
                <a:gd name="connsiteX11" fmla="*/ 2090425 w 5455589"/>
                <a:gd name="connsiteY11" fmla="*/ 727992 h 4526023"/>
                <a:gd name="connsiteX12" fmla="*/ 2083606 w 5455589"/>
                <a:gd name="connsiteY12" fmla="*/ 727992 h 4526023"/>
                <a:gd name="connsiteX13" fmla="*/ 2071085 w 5455589"/>
                <a:gd name="connsiteY13" fmla="*/ 727992 h 4526023"/>
                <a:gd name="connsiteX14" fmla="*/ 2058564 w 5455589"/>
                <a:gd name="connsiteY14" fmla="*/ 727630 h 4526023"/>
                <a:gd name="connsiteX15" fmla="*/ 1959882 w 5455589"/>
                <a:gd name="connsiteY15" fmla="*/ 726055 h 4526023"/>
                <a:gd name="connsiteX16" fmla="*/ 917394 w 5455589"/>
                <a:gd name="connsiteY16" fmla="*/ 945930 h 4526023"/>
                <a:gd name="connsiteX17" fmla="*/ 189425 w 5455589"/>
                <a:gd name="connsiteY17" fmla="*/ 1519394 h 4526023"/>
                <a:gd name="connsiteX18" fmla="*/ 47794 w 5455589"/>
                <a:gd name="connsiteY18" fmla="*/ 1709883 h 4526023"/>
                <a:gd name="connsiteX19" fmla="*/ 0 w 5455589"/>
                <a:gd name="connsiteY19" fmla="*/ 1789072 h 4526023"/>
                <a:gd name="connsiteX20" fmla="*/ 0 w 5455589"/>
                <a:gd name="connsiteY20" fmla="*/ 675495 h 4526023"/>
                <a:gd name="connsiteX21" fmla="*/ 64855 w 5455589"/>
                <a:gd name="connsiteY21" fmla="*/ 618817 h 4526023"/>
                <a:gd name="connsiteX22" fmla="*/ 1959882 w 5455589"/>
                <a:gd name="connsiteY22" fmla="*/ 0 h 452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5589" h="4526023">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480043" y="4526023"/>
                  </a:lnTo>
                  <a:lnTo>
                    <a:pt x="4544716" y="4369040"/>
                  </a:lnTo>
                  <a:cubicBezTo>
                    <a:pt x="4655547" y="4060465"/>
                    <a:pt x="4711707" y="3731077"/>
                    <a:pt x="4711707" y="3389953"/>
                  </a:cubicBezTo>
                  <a:cubicBezTo>
                    <a:pt x="4711707" y="3043625"/>
                    <a:pt x="4653936" y="2706493"/>
                    <a:pt x="4540005" y="2387756"/>
                  </a:cubicBezTo>
                  <a:cubicBezTo>
                    <a:pt x="4424835" y="2065386"/>
                    <a:pt x="4257842" y="1779441"/>
                    <a:pt x="4043865" y="1537907"/>
                  </a:cubicBezTo>
                  <a:cubicBezTo>
                    <a:pt x="3821582" y="1287054"/>
                    <a:pt x="3553305" y="1091020"/>
                    <a:pt x="3246721" y="955249"/>
                  </a:cubicBezTo>
                  <a:cubicBezTo>
                    <a:pt x="2906044" y="804470"/>
                    <a:pt x="2517016" y="727992"/>
                    <a:pt x="2090425" y="727992"/>
                  </a:cubicBezTo>
                  <a:lnTo>
                    <a:pt x="2083606" y="727992"/>
                  </a:lnTo>
                  <a:lnTo>
                    <a:pt x="2071085" y="727992"/>
                  </a:lnTo>
                  <a:lnTo>
                    <a:pt x="2058564" y="727630"/>
                  </a:lnTo>
                  <a:cubicBezTo>
                    <a:pt x="2025216" y="726541"/>
                    <a:pt x="1992858" y="726055"/>
                    <a:pt x="1959882" y="726055"/>
                  </a:cubicBezTo>
                  <a:cubicBezTo>
                    <a:pt x="1574698" y="726055"/>
                    <a:pt x="1223854" y="799992"/>
                    <a:pt x="917394" y="945930"/>
                  </a:cubicBezTo>
                  <a:cubicBezTo>
                    <a:pt x="638454" y="1078555"/>
                    <a:pt x="393486" y="1271566"/>
                    <a:pt x="189425" y="1519394"/>
                  </a:cubicBezTo>
                  <a:cubicBezTo>
                    <a:pt x="139464" y="1580080"/>
                    <a:pt x="92231" y="1643617"/>
                    <a:pt x="47794" y="1709883"/>
                  </a:cubicBezTo>
                  <a:lnTo>
                    <a:pt x="0" y="1789072"/>
                  </a:lnTo>
                  <a:lnTo>
                    <a:pt x="0" y="675495"/>
                  </a:lnTo>
                  <a:lnTo>
                    <a:pt x="64855" y="618817"/>
                  </a:lnTo>
                  <a:cubicBezTo>
                    <a:pt x="554222" y="235740"/>
                    <a:pt x="1186594" y="0"/>
                    <a:pt x="1959882"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63D4367F-6965-4855-B998-98587267C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28207"/>
              <a:ext cx="5455589" cy="4526023"/>
            </a:xfrm>
            <a:custGeom>
              <a:avLst/>
              <a:gdLst>
                <a:gd name="connsiteX0" fmla="*/ 1959882 w 5455589"/>
                <a:gd name="connsiteY0" fmla="*/ 0 h 4526023"/>
                <a:gd name="connsiteX1" fmla="*/ 2082862 w 5455589"/>
                <a:gd name="connsiteY1" fmla="*/ 1937 h 4526023"/>
                <a:gd name="connsiteX2" fmla="*/ 2090550 w 5455589"/>
                <a:gd name="connsiteY2" fmla="*/ 1937 h 4526023"/>
                <a:gd name="connsiteX3" fmla="*/ 5304164 w 5455589"/>
                <a:gd name="connsiteY3" fmla="*/ 4434610 h 4526023"/>
                <a:gd name="connsiteX4" fmla="*/ 5273324 w 5455589"/>
                <a:gd name="connsiteY4" fmla="*/ 4526023 h 4526023"/>
                <a:gd name="connsiteX5" fmla="*/ 4613420 w 5455589"/>
                <a:gd name="connsiteY5" fmla="*/ 4526023 h 4526023"/>
                <a:gd name="connsiteX6" fmla="*/ 4661623 w 5455589"/>
                <a:gd name="connsiteY6" fmla="*/ 4409094 h 4526023"/>
                <a:gd name="connsiteX7" fmla="*/ 4835557 w 5455589"/>
                <a:gd name="connsiteY7" fmla="*/ 3389953 h 4526023"/>
                <a:gd name="connsiteX8" fmla="*/ 4656910 w 5455589"/>
                <a:gd name="connsiteY8" fmla="*/ 2347944 h 4526023"/>
                <a:gd name="connsiteX9" fmla="*/ 4137464 w 5455589"/>
                <a:gd name="connsiteY9" fmla="*/ 1458888 h 4526023"/>
                <a:gd name="connsiteX10" fmla="*/ 3297796 w 5455589"/>
                <a:gd name="connsiteY10" fmla="*/ 845129 h 4526023"/>
                <a:gd name="connsiteX11" fmla="*/ 2090301 w 5455589"/>
                <a:gd name="connsiteY11" fmla="*/ 607104 h 4526023"/>
                <a:gd name="connsiteX12" fmla="*/ 2083978 w 5455589"/>
                <a:gd name="connsiteY12" fmla="*/ 607104 h 4526023"/>
                <a:gd name="connsiteX13" fmla="*/ 2073317 w 5455589"/>
                <a:gd name="connsiteY13" fmla="*/ 607104 h 4526023"/>
                <a:gd name="connsiteX14" fmla="*/ 2062656 w 5455589"/>
                <a:gd name="connsiteY14" fmla="*/ 606741 h 4526023"/>
                <a:gd name="connsiteX15" fmla="*/ 1959882 w 5455589"/>
                <a:gd name="connsiteY15" fmla="*/ 605046 h 4526023"/>
                <a:gd name="connsiteX16" fmla="*/ 862722 w 5455589"/>
                <a:gd name="connsiteY16" fmla="*/ 837143 h 4526023"/>
                <a:gd name="connsiteX17" fmla="*/ 92355 w 5455589"/>
                <a:gd name="connsiteY17" fmla="*/ 1443641 h 4526023"/>
                <a:gd name="connsiteX18" fmla="*/ 0 w 5455589"/>
                <a:gd name="connsiteY18" fmla="*/ 1567870 h 4526023"/>
                <a:gd name="connsiteX19" fmla="*/ 0 w 5455589"/>
                <a:gd name="connsiteY19" fmla="*/ 675495 h 4526023"/>
                <a:gd name="connsiteX20" fmla="*/ 64855 w 5455589"/>
                <a:gd name="connsiteY20" fmla="*/ 618817 h 4526023"/>
                <a:gd name="connsiteX21" fmla="*/ 1959882 w 5455589"/>
                <a:gd name="connsiteY21" fmla="*/ 0 h 452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55589" h="4526023">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613420" y="4526023"/>
                  </a:lnTo>
                  <a:lnTo>
                    <a:pt x="4661623" y="4409094"/>
                  </a:lnTo>
                  <a:cubicBezTo>
                    <a:pt x="4777041" y="4087572"/>
                    <a:pt x="4835557" y="3744753"/>
                    <a:pt x="4835557" y="3389953"/>
                  </a:cubicBezTo>
                  <a:cubicBezTo>
                    <a:pt x="4835557" y="3030072"/>
                    <a:pt x="4775428" y="2679509"/>
                    <a:pt x="4656910" y="2347944"/>
                  </a:cubicBezTo>
                  <a:cubicBezTo>
                    <a:pt x="4536532" y="2011174"/>
                    <a:pt x="4361732" y="1712040"/>
                    <a:pt x="4137464" y="1458888"/>
                  </a:cubicBezTo>
                  <a:cubicBezTo>
                    <a:pt x="3903404" y="1194604"/>
                    <a:pt x="3620870" y="988162"/>
                    <a:pt x="3297796" y="845129"/>
                  </a:cubicBezTo>
                  <a:cubicBezTo>
                    <a:pt x="2941004" y="687212"/>
                    <a:pt x="2534743" y="607104"/>
                    <a:pt x="2090301" y="607104"/>
                  </a:cubicBezTo>
                  <a:lnTo>
                    <a:pt x="2083978" y="607104"/>
                  </a:lnTo>
                  <a:lnTo>
                    <a:pt x="2073317" y="607104"/>
                  </a:lnTo>
                  <a:lnTo>
                    <a:pt x="2062656" y="606741"/>
                  </a:lnTo>
                  <a:cubicBezTo>
                    <a:pt x="2027819" y="605532"/>
                    <a:pt x="1994222" y="605046"/>
                    <a:pt x="1959882" y="605046"/>
                  </a:cubicBezTo>
                  <a:cubicBezTo>
                    <a:pt x="1555729" y="605046"/>
                    <a:pt x="1186663" y="683098"/>
                    <a:pt x="862722" y="837143"/>
                  </a:cubicBezTo>
                  <a:cubicBezTo>
                    <a:pt x="567171" y="977755"/>
                    <a:pt x="307943" y="1181776"/>
                    <a:pt x="92355" y="1443641"/>
                  </a:cubicBezTo>
                  <a:lnTo>
                    <a:pt x="0" y="1567870"/>
                  </a:lnTo>
                  <a:lnTo>
                    <a:pt x="0" y="675495"/>
                  </a:lnTo>
                  <a:lnTo>
                    <a:pt x="64855" y="618817"/>
                  </a:lnTo>
                  <a:cubicBezTo>
                    <a:pt x="554222" y="235740"/>
                    <a:pt x="1186594" y="0"/>
                    <a:pt x="1959882"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9A1ACE64-3E71-49F9-A03A-2B0836727E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17967"/>
              <a:ext cx="5635125" cy="4536263"/>
            </a:xfrm>
            <a:custGeom>
              <a:avLst/>
              <a:gdLst>
                <a:gd name="connsiteX0" fmla="*/ 2112370 w 5635125"/>
                <a:gd name="connsiteY0" fmla="*/ 2011 h 4536263"/>
                <a:gd name="connsiteX1" fmla="*/ 3443962 w 5635125"/>
                <a:gd name="connsiteY1" fmla="*/ 201797 h 4536263"/>
                <a:gd name="connsiteX2" fmla="*/ 3524048 w 5635125"/>
                <a:gd name="connsiteY2" fmla="*/ 230356 h 4536263"/>
                <a:gd name="connsiteX3" fmla="*/ 3564215 w 5635125"/>
                <a:gd name="connsiteY3" fmla="*/ 244513 h 4536263"/>
                <a:gd name="connsiteX4" fmla="*/ 3604134 w 5635125"/>
                <a:gd name="connsiteY4" fmla="*/ 259397 h 4536263"/>
                <a:gd name="connsiteX5" fmla="*/ 3761580 w 5635125"/>
                <a:gd name="connsiteY5" fmla="*/ 325106 h 4536263"/>
                <a:gd name="connsiteX6" fmla="*/ 3915926 w 5635125"/>
                <a:gd name="connsiteY6" fmla="*/ 398680 h 4536263"/>
                <a:gd name="connsiteX7" fmla="*/ 4066305 w 5635125"/>
                <a:gd name="connsiteY7" fmla="*/ 480844 h 4536263"/>
                <a:gd name="connsiteX8" fmla="*/ 4617984 w 5635125"/>
                <a:gd name="connsiteY8" fmla="*/ 890098 h 4536263"/>
                <a:gd name="connsiteX9" fmla="*/ 5387359 w 5635125"/>
                <a:gd name="connsiteY9" fmla="*/ 2020324 h 4536263"/>
                <a:gd name="connsiteX10" fmla="*/ 5634933 w 5635125"/>
                <a:gd name="connsiteY10" fmla="*/ 3356508 h 4536263"/>
                <a:gd name="connsiteX11" fmla="*/ 5426809 w 5635125"/>
                <a:gd name="connsiteY11" fmla="*/ 4521289 h 4536263"/>
                <a:gd name="connsiteX12" fmla="*/ 5420775 w 5635125"/>
                <a:gd name="connsiteY12" fmla="*/ 4536263 h 4536263"/>
                <a:gd name="connsiteX13" fmla="*/ 5192615 w 5635125"/>
                <a:gd name="connsiteY13" fmla="*/ 4536263 h 4536263"/>
                <a:gd name="connsiteX14" fmla="*/ 5252198 w 5635125"/>
                <a:gd name="connsiteY14" fmla="*/ 4305372 h 4536263"/>
                <a:gd name="connsiteX15" fmla="*/ 5302934 w 5635125"/>
                <a:gd name="connsiteY15" fmla="*/ 3992169 h 4536263"/>
                <a:gd name="connsiteX16" fmla="*/ 5317935 w 5635125"/>
                <a:gd name="connsiteY16" fmla="*/ 3834617 h 4536263"/>
                <a:gd name="connsiteX17" fmla="*/ 5326240 w 5635125"/>
                <a:gd name="connsiteY17" fmla="*/ 3676819 h 4536263"/>
                <a:gd name="connsiteX18" fmla="*/ 5328597 w 5635125"/>
                <a:gd name="connsiteY18" fmla="*/ 3519023 h 4536263"/>
                <a:gd name="connsiteX19" fmla="*/ 5326862 w 5635125"/>
                <a:gd name="connsiteY19" fmla="*/ 3440247 h 4536263"/>
                <a:gd name="connsiteX20" fmla="*/ 5324754 w 5635125"/>
                <a:gd name="connsiteY20" fmla="*/ 3361590 h 4536263"/>
                <a:gd name="connsiteX21" fmla="*/ 5320291 w 5635125"/>
                <a:gd name="connsiteY21" fmla="*/ 3282936 h 4536263"/>
                <a:gd name="connsiteX22" fmla="*/ 5314712 w 5635125"/>
                <a:gd name="connsiteY22" fmla="*/ 3204522 h 4536263"/>
                <a:gd name="connsiteX23" fmla="*/ 5307521 w 5635125"/>
                <a:gd name="connsiteY23" fmla="*/ 3126228 h 4536263"/>
                <a:gd name="connsiteX24" fmla="*/ 5304050 w 5635125"/>
                <a:gd name="connsiteY24" fmla="*/ 3087142 h 4536263"/>
                <a:gd name="connsiteX25" fmla="*/ 5299091 w 5635125"/>
                <a:gd name="connsiteY25" fmla="*/ 3048177 h 4536263"/>
                <a:gd name="connsiteX26" fmla="*/ 5249253 w 5635125"/>
                <a:gd name="connsiteY26" fmla="*/ 2738030 h 4536263"/>
                <a:gd name="connsiteX27" fmla="*/ 5078790 w 5635125"/>
                <a:gd name="connsiteY27" fmla="*/ 2134677 h 4536263"/>
                <a:gd name="connsiteX28" fmla="*/ 4445910 w 5635125"/>
                <a:gd name="connsiteY28" fmla="*/ 1049950 h 4536263"/>
                <a:gd name="connsiteX29" fmla="*/ 3975680 w 5635125"/>
                <a:gd name="connsiteY29" fmla="*/ 613349 h 4536263"/>
                <a:gd name="connsiteX30" fmla="*/ 3842409 w 5635125"/>
                <a:gd name="connsiteY30" fmla="*/ 520416 h 4536263"/>
                <a:gd name="connsiteX31" fmla="*/ 3703560 w 5635125"/>
                <a:gd name="connsiteY31" fmla="*/ 434620 h 4536263"/>
                <a:gd name="connsiteX32" fmla="*/ 3559132 w 5635125"/>
                <a:gd name="connsiteY32" fmla="*/ 357174 h 4536263"/>
                <a:gd name="connsiteX33" fmla="*/ 3409869 w 5635125"/>
                <a:gd name="connsiteY33" fmla="*/ 287835 h 4536263"/>
                <a:gd name="connsiteX34" fmla="*/ 3391024 w 5635125"/>
                <a:gd name="connsiteY34" fmla="*/ 279364 h 4536263"/>
                <a:gd name="connsiteX35" fmla="*/ 3371810 w 5635125"/>
                <a:gd name="connsiteY35" fmla="*/ 271862 h 4536263"/>
                <a:gd name="connsiteX36" fmla="*/ 3333378 w 5635125"/>
                <a:gd name="connsiteY36" fmla="*/ 256857 h 4536263"/>
                <a:gd name="connsiteX37" fmla="*/ 3256391 w 5635125"/>
                <a:gd name="connsiteY37" fmla="*/ 226846 h 4536263"/>
                <a:gd name="connsiteX38" fmla="*/ 3178039 w 5635125"/>
                <a:gd name="connsiteY38" fmla="*/ 200103 h 4536263"/>
                <a:gd name="connsiteX39" fmla="*/ 3099068 w 5635125"/>
                <a:gd name="connsiteY39" fmla="*/ 174933 h 4536263"/>
                <a:gd name="connsiteX40" fmla="*/ 3059520 w 5635125"/>
                <a:gd name="connsiteY40" fmla="*/ 162469 h 4536263"/>
                <a:gd name="connsiteX41" fmla="*/ 3019354 w 5635125"/>
                <a:gd name="connsiteY41" fmla="*/ 152062 h 4536263"/>
                <a:gd name="connsiteX42" fmla="*/ 2938896 w 5635125"/>
                <a:gd name="connsiteY42" fmla="*/ 131490 h 4536263"/>
                <a:gd name="connsiteX43" fmla="*/ 2776242 w 5635125"/>
                <a:gd name="connsiteY43" fmla="*/ 96762 h 4536263"/>
                <a:gd name="connsiteX44" fmla="*/ 2111872 w 5635125"/>
                <a:gd name="connsiteY44" fmla="*/ 38314 h 4536263"/>
                <a:gd name="connsiteX45" fmla="*/ 1447502 w 5635125"/>
                <a:gd name="connsiteY45" fmla="*/ 87201 h 4536263"/>
                <a:gd name="connsiteX46" fmla="*/ 1365679 w 5635125"/>
                <a:gd name="connsiteY46" fmla="*/ 101965 h 4536263"/>
                <a:gd name="connsiteX47" fmla="*/ 1284974 w 5635125"/>
                <a:gd name="connsiteY47" fmla="*/ 121446 h 4536263"/>
                <a:gd name="connsiteX48" fmla="*/ 1204515 w 5635125"/>
                <a:gd name="connsiteY48" fmla="*/ 141291 h 4536263"/>
                <a:gd name="connsiteX49" fmla="*/ 1125296 w 5635125"/>
                <a:gd name="connsiteY49" fmla="*/ 165253 h 4536263"/>
                <a:gd name="connsiteX50" fmla="*/ 1046326 w 5635125"/>
                <a:gd name="connsiteY50" fmla="*/ 189939 h 4536263"/>
                <a:gd name="connsiteX51" fmla="*/ 1026614 w 5635125"/>
                <a:gd name="connsiteY51" fmla="*/ 196231 h 4536263"/>
                <a:gd name="connsiteX52" fmla="*/ 1007275 w 5635125"/>
                <a:gd name="connsiteY52" fmla="*/ 203492 h 4536263"/>
                <a:gd name="connsiteX53" fmla="*/ 968719 w 5635125"/>
                <a:gd name="connsiteY53" fmla="*/ 218255 h 4536263"/>
                <a:gd name="connsiteX54" fmla="*/ 891856 w 5635125"/>
                <a:gd name="connsiteY54" fmla="*/ 247901 h 4536263"/>
                <a:gd name="connsiteX55" fmla="*/ 872641 w 5635125"/>
                <a:gd name="connsiteY55" fmla="*/ 255283 h 4536263"/>
                <a:gd name="connsiteX56" fmla="*/ 853922 w 5635125"/>
                <a:gd name="connsiteY56" fmla="*/ 263755 h 4536263"/>
                <a:gd name="connsiteX57" fmla="*/ 816481 w 5635125"/>
                <a:gd name="connsiteY57" fmla="*/ 280817 h 4536263"/>
                <a:gd name="connsiteX58" fmla="*/ 260959 w 5635125"/>
                <a:gd name="connsiteY58" fmla="*/ 618433 h 4536263"/>
                <a:gd name="connsiteX59" fmla="*/ 21645 w 5635125"/>
                <a:gd name="connsiteY59" fmla="*/ 832906 h 4536263"/>
                <a:gd name="connsiteX60" fmla="*/ 0 w 5635125"/>
                <a:gd name="connsiteY60" fmla="*/ 857354 h 4536263"/>
                <a:gd name="connsiteX61" fmla="*/ 0 w 5635125"/>
                <a:gd name="connsiteY61" fmla="*/ 593247 h 4536263"/>
                <a:gd name="connsiteX62" fmla="*/ 18510 w 5635125"/>
                <a:gd name="connsiteY62" fmla="*/ 579335 h 4536263"/>
                <a:gd name="connsiteX63" fmla="*/ 161780 w 5635125"/>
                <a:gd name="connsiteY63" fmla="*/ 484113 h 4536263"/>
                <a:gd name="connsiteX64" fmla="*/ 778792 w 5635125"/>
                <a:gd name="connsiteY64" fmla="*/ 190181 h 4536263"/>
                <a:gd name="connsiteX65" fmla="*/ 2112370 w 5635125"/>
                <a:gd name="connsiteY65" fmla="*/ 2011 h 453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35125" h="4536263">
                  <a:moveTo>
                    <a:pt x="2112370" y="2011"/>
                  </a:moveTo>
                  <a:cubicBezTo>
                    <a:pt x="2560655" y="2374"/>
                    <a:pt x="3013032" y="58402"/>
                    <a:pt x="3443962" y="201797"/>
                  </a:cubicBezTo>
                  <a:lnTo>
                    <a:pt x="3524048" y="230356"/>
                  </a:lnTo>
                  <a:lnTo>
                    <a:pt x="3564215" y="244513"/>
                  </a:lnTo>
                  <a:cubicBezTo>
                    <a:pt x="3577605" y="249353"/>
                    <a:pt x="3591118" y="253589"/>
                    <a:pt x="3604134" y="259397"/>
                  </a:cubicBezTo>
                  <a:cubicBezTo>
                    <a:pt x="3656450" y="281301"/>
                    <a:pt x="3709388" y="302356"/>
                    <a:pt x="3761580" y="325106"/>
                  </a:cubicBezTo>
                  <a:cubicBezTo>
                    <a:pt x="3812903" y="349550"/>
                    <a:pt x="3864849" y="373268"/>
                    <a:pt x="3915926" y="398680"/>
                  </a:cubicBezTo>
                  <a:cubicBezTo>
                    <a:pt x="3965887" y="426028"/>
                    <a:pt x="4016716" y="452409"/>
                    <a:pt x="4066305" y="480844"/>
                  </a:cubicBezTo>
                  <a:cubicBezTo>
                    <a:pt x="4263794" y="596166"/>
                    <a:pt x="4449629" y="733392"/>
                    <a:pt x="4617984" y="890098"/>
                  </a:cubicBezTo>
                  <a:cubicBezTo>
                    <a:pt x="4954818" y="1203754"/>
                    <a:pt x="5217764" y="1595219"/>
                    <a:pt x="5387359" y="2020324"/>
                  </a:cubicBezTo>
                  <a:cubicBezTo>
                    <a:pt x="5557947" y="2445551"/>
                    <a:pt x="5639646" y="2902604"/>
                    <a:pt x="5634933" y="3356508"/>
                  </a:cubicBezTo>
                  <a:cubicBezTo>
                    <a:pt x="5631191" y="3754046"/>
                    <a:pt x="5559369" y="4148944"/>
                    <a:pt x="5426809" y="4521289"/>
                  </a:cubicBezTo>
                  <a:lnTo>
                    <a:pt x="5420775" y="4536263"/>
                  </a:lnTo>
                  <a:lnTo>
                    <a:pt x="5192615" y="4536263"/>
                  </a:lnTo>
                  <a:lnTo>
                    <a:pt x="5252198" y="4305372"/>
                  </a:lnTo>
                  <a:cubicBezTo>
                    <a:pt x="5273894" y="4201637"/>
                    <a:pt x="5290785" y="4097084"/>
                    <a:pt x="5302934" y="3992169"/>
                  </a:cubicBezTo>
                  <a:lnTo>
                    <a:pt x="5317935" y="3834617"/>
                  </a:lnTo>
                  <a:cubicBezTo>
                    <a:pt x="5320661" y="3781977"/>
                    <a:pt x="5324259" y="3729339"/>
                    <a:pt x="5326240" y="3676819"/>
                  </a:cubicBezTo>
                  <a:cubicBezTo>
                    <a:pt x="5326862" y="3624181"/>
                    <a:pt x="5328968" y="3571662"/>
                    <a:pt x="5328597" y="3519023"/>
                  </a:cubicBezTo>
                  <a:lnTo>
                    <a:pt x="5326862" y="3440247"/>
                  </a:lnTo>
                  <a:cubicBezTo>
                    <a:pt x="5326117" y="3413987"/>
                    <a:pt x="5326862" y="3387729"/>
                    <a:pt x="5324754" y="3361590"/>
                  </a:cubicBezTo>
                  <a:lnTo>
                    <a:pt x="5320291" y="3282936"/>
                  </a:lnTo>
                  <a:cubicBezTo>
                    <a:pt x="5318678" y="3256798"/>
                    <a:pt x="5317812" y="3230537"/>
                    <a:pt x="5314712" y="3204522"/>
                  </a:cubicBezTo>
                  <a:lnTo>
                    <a:pt x="5307521" y="3126228"/>
                  </a:lnTo>
                  <a:lnTo>
                    <a:pt x="5304050" y="3087142"/>
                  </a:lnTo>
                  <a:cubicBezTo>
                    <a:pt x="5302934" y="3074072"/>
                    <a:pt x="5300704" y="3061124"/>
                    <a:pt x="5299091" y="3048177"/>
                  </a:cubicBezTo>
                  <a:cubicBezTo>
                    <a:pt x="5286074" y="2944230"/>
                    <a:pt x="5269833" y="2840646"/>
                    <a:pt x="5249253" y="2738030"/>
                  </a:cubicBezTo>
                  <a:cubicBezTo>
                    <a:pt x="5208342" y="2532798"/>
                    <a:pt x="5151563" y="2330834"/>
                    <a:pt x="5078790" y="2134677"/>
                  </a:cubicBezTo>
                  <a:cubicBezTo>
                    <a:pt x="4932999" y="1742729"/>
                    <a:pt x="4725096" y="1371231"/>
                    <a:pt x="4445910" y="1049950"/>
                  </a:cubicBezTo>
                  <a:cubicBezTo>
                    <a:pt x="4306688" y="889252"/>
                    <a:pt x="4149614" y="741739"/>
                    <a:pt x="3975680" y="613349"/>
                  </a:cubicBezTo>
                  <a:cubicBezTo>
                    <a:pt x="3932043" y="581525"/>
                    <a:pt x="3886916" y="551514"/>
                    <a:pt x="3842409" y="520416"/>
                  </a:cubicBezTo>
                  <a:cubicBezTo>
                    <a:pt x="3796787" y="491131"/>
                    <a:pt x="3749926" y="463419"/>
                    <a:pt x="3703560" y="434620"/>
                  </a:cubicBezTo>
                  <a:cubicBezTo>
                    <a:pt x="3656077" y="407756"/>
                    <a:pt x="3607357" y="383069"/>
                    <a:pt x="3559132" y="357174"/>
                  </a:cubicBezTo>
                  <a:cubicBezTo>
                    <a:pt x="3510163" y="332850"/>
                    <a:pt x="3459830" y="310827"/>
                    <a:pt x="3409869" y="287835"/>
                  </a:cubicBezTo>
                  <a:lnTo>
                    <a:pt x="3391024" y="279364"/>
                  </a:lnTo>
                  <a:lnTo>
                    <a:pt x="3371810" y="271862"/>
                  </a:lnTo>
                  <a:lnTo>
                    <a:pt x="3333378" y="256857"/>
                  </a:lnTo>
                  <a:lnTo>
                    <a:pt x="3256391" y="226846"/>
                  </a:lnTo>
                  <a:cubicBezTo>
                    <a:pt x="3230976" y="216077"/>
                    <a:pt x="3204322" y="208816"/>
                    <a:pt x="3178039" y="200103"/>
                  </a:cubicBezTo>
                  <a:lnTo>
                    <a:pt x="3099068" y="174933"/>
                  </a:lnTo>
                  <a:lnTo>
                    <a:pt x="3059520" y="162469"/>
                  </a:lnTo>
                  <a:lnTo>
                    <a:pt x="3019354" y="152062"/>
                  </a:lnTo>
                  <a:lnTo>
                    <a:pt x="2938896" y="131490"/>
                  </a:lnTo>
                  <a:cubicBezTo>
                    <a:pt x="2885463" y="116485"/>
                    <a:pt x="2830668" y="107532"/>
                    <a:pt x="2776242" y="96762"/>
                  </a:cubicBezTo>
                  <a:cubicBezTo>
                    <a:pt x="2557927" y="55618"/>
                    <a:pt x="2335272" y="37588"/>
                    <a:pt x="2111872" y="38314"/>
                  </a:cubicBezTo>
                  <a:cubicBezTo>
                    <a:pt x="1888597" y="32748"/>
                    <a:pt x="1665820" y="47631"/>
                    <a:pt x="1447502" y="87201"/>
                  </a:cubicBezTo>
                  <a:lnTo>
                    <a:pt x="1365679" y="101965"/>
                  </a:lnTo>
                  <a:lnTo>
                    <a:pt x="1284974" y="121446"/>
                  </a:lnTo>
                  <a:lnTo>
                    <a:pt x="1204515" y="141291"/>
                  </a:lnTo>
                  <a:cubicBezTo>
                    <a:pt x="1177737" y="148069"/>
                    <a:pt x="1151703" y="157388"/>
                    <a:pt x="1125296" y="165253"/>
                  </a:cubicBezTo>
                  <a:lnTo>
                    <a:pt x="1046326" y="189939"/>
                  </a:lnTo>
                  <a:cubicBezTo>
                    <a:pt x="1039756" y="191996"/>
                    <a:pt x="1033186" y="193931"/>
                    <a:pt x="1026614" y="196231"/>
                  </a:cubicBezTo>
                  <a:lnTo>
                    <a:pt x="1007275" y="203492"/>
                  </a:lnTo>
                  <a:lnTo>
                    <a:pt x="968719" y="218255"/>
                  </a:lnTo>
                  <a:lnTo>
                    <a:pt x="891856" y="247901"/>
                  </a:lnTo>
                  <a:lnTo>
                    <a:pt x="872641" y="255283"/>
                  </a:lnTo>
                  <a:lnTo>
                    <a:pt x="853922" y="263755"/>
                  </a:lnTo>
                  <a:lnTo>
                    <a:pt x="816481" y="280817"/>
                  </a:lnTo>
                  <a:cubicBezTo>
                    <a:pt x="616389" y="370121"/>
                    <a:pt x="429437" y="484353"/>
                    <a:pt x="260959" y="618433"/>
                  </a:cubicBezTo>
                  <a:cubicBezTo>
                    <a:pt x="176595" y="685350"/>
                    <a:pt x="96787" y="757109"/>
                    <a:pt x="21645" y="832906"/>
                  </a:cubicBezTo>
                  <a:lnTo>
                    <a:pt x="0" y="857354"/>
                  </a:lnTo>
                  <a:lnTo>
                    <a:pt x="0" y="593247"/>
                  </a:lnTo>
                  <a:lnTo>
                    <a:pt x="18510" y="579335"/>
                  </a:lnTo>
                  <a:cubicBezTo>
                    <a:pt x="65368" y="546190"/>
                    <a:pt x="113152" y="514425"/>
                    <a:pt x="161780" y="484113"/>
                  </a:cubicBezTo>
                  <a:cubicBezTo>
                    <a:pt x="356292" y="362861"/>
                    <a:pt x="564071" y="264601"/>
                    <a:pt x="778792" y="190181"/>
                  </a:cubicBezTo>
                  <a:cubicBezTo>
                    <a:pt x="1208731" y="40371"/>
                    <a:pt x="1664207" y="-11299"/>
                    <a:pt x="2112370" y="201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extBox 5">
            <a:extLst>
              <a:ext uri="{FF2B5EF4-FFF2-40B4-BE49-F238E27FC236}">
                <a16:creationId xmlns:a16="http://schemas.microsoft.com/office/drawing/2014/main" id="{B9A4F5E8-63C4-5BF7-A56D-563E5DA36811}"/>
              </a:ext>
            </a:extLst>
          </p:cNvPr>
          <p:cNvSpPr txBox="1"/>
          <p:nvPr/>
        </p:nvSpPr>
        <p:spPr>
          <a:xfrm>
            <a:off x="5822836" y="1683894"/>
            <a:ext cx="5997993" cy="480060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1700" b="1" dirty="0">
                <a:solidFill>
                  <a:schemeClr val="accent2">
                    <a:lumMod val="50000"/>
                  </a:schemeClr>
                </a:solidFill>
                <a:effectLst/>
              </a:rPr>
              <a:t>How </a:t>
            </a:r>
            <a:r>
              <a:rPr lang="en-US" sz="1700" b="1" dirty="0" err="1">
                <a:solidFill>
                  <a:schemeClr val="accent2">
                    <a:lumMod val="50000"/>
                  </a:schemeClr>
                </a:solidFill>
                <a:effectLst/>
              </a:rPr>
              <a:t>CookNCart</a:t>
            </a:r>
            <a:r>
              <a:rPr lang="en-US" sz="1700" b="1" dirty="0">
                <a:solidFill>
                  <a:schemeClr val="accent2">
                    <a:lumMod val="50000"/>
                  </a:schemeClr>
                </a:solidFill>
                <a:effectLst/>
              </a:rPr>
              <a:t> Enhances Their Lives:</a:t>
            </a:r>
            <a:endParaRPr lang="en-US" sz="1700" b="1" dirty="0">
              <a:solidFill>
                <a:schemeClr val="accent2">
                  <a:lumMod val="50000"/>
                </a:schemeClr>
              </a:solidFill>
            </a:endParaRPr>
          </a:p>
          <a:p>
            <a:pPr>
              <a:lnSpc>
                <a:spcPct val="90000"/>
              </a:lnSpc>
              <a:spcAft>
                <a:spcPts val="600"/>
              </a:spcAft>
            </a:pPr>
            <a:endParaRPr lang="en-US" sz="1700" dirty="0">
              <a:solidFill>
                <a:schemeClr val="tx2"/>
              </a:solidFill>
              <a:effectLst/>
            </a:endParaRPr>
          </a:p>
          <a:p>
            <a:pPr marL="342900" lvl="0" indent="-228600">
              <a:lnSpc>
                <a:spcPct val="90000"/>
              </a:lnSpc>
              <a:spcAft>
                <a:spcPts val="600"/>
              </a:spcAft>
              <a:buSzPts val="1000"/>
              <a:buFont typeface="Arial" panose="020B0604020202020204" pitchFamily="34" charset="0"/>
              <a:buChar char="•"/>
              <a:tabLst>
                <a:tab pos="457200" algn="l"/>
              </a:tabLst>
            </a:pPr>
            <a:r>
              <a:rPr lang="en-US" sz="1700" b="1" dirty="0">
                <a:solidFill>
                  <a:schemeClr val="tx2"/>
                </a:solidFill>
                <a:effectLst/>
              </a:rPr>
              <a:t>Customized Meal Planning:</a:t>
            </a:r>
            <a:r>
              <a:rPr lang="en-US" sz="1700" dirty="0">
                <a:solidFill>
                  <a:schemeClr val="tx2"/>
                </a:solidFill>
                <a:effectLst/>
              </a:rPr>
              <a:t> Customized meal plan for every week based on Johnsons profile that cater to Emily’s gluten-free needs and Robert’s diabetic-friendly requirements, ensuring everyone stays healthy and enjoys the meals together.</a:t>
            </a:r>
          </a:p>
          <a:p>
            <a:pPr marL="342900" lvl="0" indent="-228600">
              <a:lnSpc>
                <a:spcPct val="90000"/>
              </a:lnSpc>
              <a:spcAft>
                <a:spcPts val="600"/>
              </a:spcAft>
              <a:buSzPts val="1000"/>
              <a:buFont typeface="Arial" panose="020B0604020202020204" pitchFamily="34" charset="0"/>
              <a:buChar char="•"/>
              <a:tabLst>
                <a:tab pos="457200" algn="l"/>
              </a:tabLst>
            </a:pPr>
            <a:r>
              <a:rPr lang="en-US" sz="1700" b="1" dirty="0">
                <a:solidFill>
                  <a:schemeClr val="tx2"/>
                </a:solidFill>
                <a:effectLst/>
              </a:rPr>
              <a:t>Effortless Grocery Shopping:</a:t>
            </a:r>
            <a:r>
              <a:rPr lang="en-US" sz="1700" dirty="0">
                <a:solidFill>
                  <a:schemeClr val="tx2"/>
                </a:solidFill>
                <a:effectLst/>
              </a:rPr>
              <a:t> Automatically generates shopping lists based on their meal plans, saving them time, and ensuring they never miss an ingredient.</a:t>
            </a:r>
          </a:p>
          <a:p>
            <a:pPr marL="342900" lvl="0" indent="-228600">
              <a:lnSpc>
                <a:spcPct val="90000"/>
              </a:lnSpc>
              <a:spcAft>
                <a:spcPts val="600"/>
              </a:spcAft>
              <a:buSzPts val="1000"/>
              <a:buFont typeface="Arial" panose="020B0604020202020204" pitchFamily="34" charset="0"/>
              <a:buChar char="•"/>
              <a:tabLst>
                <a:tab pos="457200" algn="l"/>
              </a:tabLst>
            </a:pPr>
            <a:r>
              <a:rPr lang="en-US" sz="1700" b="1" dirty="0">
                <a:solidFill>
                  <a:schemeClr val="tx2"/>
                </a:solidFill>
                <a:effectLst/>
              </a:rPr>
              <a:t>Nutritional Guidance:</a:t>
            </a:r>
            <a:r>
              <a:rPr lang="en-US" sz="1700" dirty="0">
                <a:solidFill>
                  <a:schemeClr val="tx2"/>
                </a:solidFill>
                <a:effectLst/>
              </a:rPr>
              <a:t> Provides nutritional information for each recipe, helping Lisa and John make informed choices for their family’s diverse dietary needs.</a:t>
            </a:r>
          </a:p>
          <a:p>
            <a:pPr marL="342900" lvl="0" indent="-228600">
              <a:lnSpc>
                <a:spcPct val="90000"/>
              </a:lnSpc>
              <a:spcAft>
                <a:spcPts val="600"/>
              </a:spcAft>
              <a:buSzPts val="1000"/>
              <a:buFont typeface="Arial" panose="020B0604020202020204" pitchFamily="34" charset="0"/>
              <a:buChar char="•"/>
              <a:tabLst>
                <a:tab pos="457200" algn="l"/>
              </a:tabLst>
            </a:pPr>
            <a:r>
              <a:rPr lang="en-US" sz="1700" b="1" dirty="0">
                <a:solidFill>
                  <a:schemeClr val="tx2"/>
                </a:solidFill>
                <a:effectLst/>
              </a:rPr>
              <a:t>Convenience and Accessibility:</a:t>
            </a:r>
            <a:r>
              <a:rPr lang="en-US" sz="1700" dirty="0">
                <a:solidFill>
                  <a:schemeClr val="tx2"/>
                </a:solidFill>
                <a:effectLst/>
              </a:rPr>
              <a:t> Syncs across all their devices, allowing the entire family to access recipes and shopping lists anytime, anywhere.</a:t>
            </a:r>
          </a:p>
        </p:txBody>
      </p:sp>
      <p:sp>
        <p:nvSpPr>
          <p:cNvPr id="8" name="TextBox 7">
            <a:extLst>
              <a:ext uri="{FF2B5EF4-FFF2-40B4-BE49-F238E27FC236}">
                <a16:creationId xmlns:a16="http://schemas.microsoft.com/office/drawing/2014/main" id="{AC2D70A6-BDCD-4F77-63EB-8BE759FFD3C5}"/>
              </a:ext>
            </a:extLst>
          </p:cNvPr>
          <p:cNvSpPr txBox="1"/>
          <p:nvPr/>
        </p:nvSpPr>
        <p:spPr>
          <a:xfrm>
            <a:off x="812172" y="5799778"/>
            <a:ext cx="10114384" cy="400110"/>
          </a:xfrm>
          <a:prstGeom prst="rect">
            <a:avLst/>
          </a:prstGeom>
          <a:noFill/>
        </p:spPr>
        <p:txBody>
          <a:bodyPr wrap="square" rtlCol="0">
            <a:spAutoFit/>
          </a:bodyPr>
          <a:lstStyle/>
          <a:p>
            <a:pPr algn="ctr"/>
            <a:endParaRPr lang="en-SE" sz="2000" b="1" dirty="0">
              <a:solidFill>
                <a:srgbClr val="002060"/>
              </a:solidFill>
            </a:endParaRPr>
          </a:p>
        </p:txBody>
      </p:sp>
      <p:pic>
        <p:nvPicPr>
          <p:cNvPr id="4" name="Picture 4" descr="En bild som visar Teckensnitt, Grafik, text, logotyp&#10;&#10;Automatiskt genererad beskrivning">
            <a:extLst>
              <a:ext uri="{FF2B5EF4-FFF2-40B4-BE49-F238E27FC236}">
                <a16:creationId xmlns:a16="http://schemas.microsoft.com/office/drawing/2014/main" id="{355EF45F-3D81-70C7-890D-950A177E62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169" y="137104"/>
            <a:ext cx="4507028" cy="167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DFCE63-6484-C5AE-F54A-4AD9FAC7AE30}"/>
              </a:ext>
            </a:extLst>
          </p:cNvPr>
          <p:cNvPicPr>
            <a:picLocks noChangeAspect="1"/>
          </p:cNvPicPr>
          <p:nvPr/>
        </p:nvPicPr>
        <p:blipFill>
          <a:blip r:embed="rId2"/>
          <a:stretch>
            <a:fillRect/>
          </a:stretch>
        </p:blipFill>
        <p:spPr>
          <a:xfrm>
            <a:off x="0" y="888445"/>
            <a:ext cx="8995501" cy="5969555"/>
          </a:xfrm>
          <a:prstGeom prst="rect">
            <a:avLst/>
          </a:prstGeom>
        </p:spPr>
      </p:pic>
      <p:sp>
        <p:nvSpPr>
          <p:cNvPr id="5" name="TextBox 4">
            <a:extLst>
              <a:ext uri="{FF2B5EF4-FFF2-40B4-BE49-F238E27FC236}">
                <a16:creationId xmlns:a16="http://schemas.microsoft.com/office/drawing/2014/main" id="{2FA921AA-458A-082C-4DEE-239F75CC629E}"/>
              </a:ext>
            </a:extLst>
          </p:cNvPr>
          <p:cNvSpPr txBox="1"/>
          <p:nvPr/>
        </p:nvSpPr>
        <p:spPr>
          <a:xfrm>
            <a:off x="9261547" y="1344789"/>
            <a:ext cx="2766138" cy="5104039"/>
          </a:xfrm>
          <a:prstGeom prst="rect">
            <a:avLst/>
          </a:prstGeom>
        </p:spPr>
        <p:txBody>
          <a:bodyPr vert="horz" lIns="91440" tIns="45720" rIns="91440" bIns="45720" rtlCol="0">
            <a:noAutofit/>
          </a:bodyPr>
          <a:lstStyle/>
          <a:p>
            <a:pPr marL="0" indent="-228600">
              <a:spcBef>
                <a:spcPts val="2500"/>
              </a:spcBef>
              <a:buFont typeface="Arial" panose="020B0604020202020204" pitchFamily="34" charset="0"/>
              <a:buChar char="•"/>
            </a:pPr>
            <a:r>
              <a:rPr lang="en-US" sz="1500" b="1" dirty="0">
                <a:solidFill>
                  <a:srgbClr val="000000"/>
                </a:solidFill>
              </a:rPr>
              <a:t>User-Friendly Interface</a:t>
            </a:r>
          </a:p>
          <a:p>
            <a:pPr marL="0" lvl="1"/>
            <a:r>
              <a:rPr lang="en-US" sz="1500" dirty="0">
                <a:solidFill>
                  <a:srgbClr val="000000"/>
                </a:solidFill>
              </a:rPr>
              <a:t>Our app has a user-friendly interface that is easy to navigate.</a:t>
            </a:r>
          </a:p>
          <a:p>
            <a:pPr marL="0" indent="-228600">
              <a:spcBef>
                <a:spcPts val="2500"/>
              </a:spcBef>
              <a:buFont typeface="Arial" panose="020B0604020202020204" pitchFamily="34" charset="0"/>
              <a:buChar char="•"/>
            </a:pPr>
            <a:r>
              <a:rPr lang="en-US" sz="1500" b="1" dirty="0">
                <a:solidFill>
                  <a:srgbClr val="000000"/>
                </a:solidFill>
              </a:rPr>
              <a:t>Saves Time </a:t>
            </a:r>
          </a:p>
          <a:p>
            <a:pPr marL="0" lvl="1"/>
            <a:r>
              <a:rPr lang="en-US" sz="1500" dirty="0">
                <a:solidFill>
                  <a:srgbClr val="000000"/>
                </a:solidFill>
              </a:rPr>
              <a:t>Stress free meal planning, effortless grocery shopping.</a:t>
            </a:r>
          </a:p>
          <a:p>
            <a:pPr marL="0" lvl="1"/>
            <a:endParaRPr lang="en-US" sz="1500" dirty="0">
              <a:solidFill>
                <a:srgbClr val="000000"/>
              </a:solidFill>
            </a:endParaRPr>
          </a:p>
          <a:p>
            <a:pPr marL="0" indent="-228600">
              <a:spcBef>
                <a:spcPts val="2500"/>
              </a:spcBef>
              <a:buFont typeface="Arial" panose="020B0604020202020204" pitchFamily="34" charset="0"/>
              <a:buChar char="•"/>
            </a:pPr>
            <a:r>
              <a:rPr lang="en-US" sz="1500" b="1" dirty="0">
                <a:solidFill>
                  <a:srgbClr val="000000"/>
                </a:solidFill>
              </a:rPr>
              <a:t>Built-in Nutritional Information</a:t>
            </a:r>
          </a:p>
          <a:p>
            <a:pPr marL="0" lvl="1"/>
            <a:r>
              <a:rPr lang="en-US" sz="1500" dirty="0">
                <a:solidFill>
                  <a:srgbClr val="000000"/>
                </a:solidFill>
              </a:rPr>
              <a:t>You can make informed decisions what you are putting into your body.</a:t>
            </a:r>
          </a:p>
          <a:p>
            <a:pPr marL="0" indent="-228600">
              <a:spcBef>
                <a:spcPts val="2500"/>
              </a:spcBef>
              <a:buFont typeface="Arial" panose="020B0604020202020204" pitchFamily="34" charset="0"/>
              <a:buChar char="•"/>
            </a:pPr>
            <a:r>
              <a:rPr lang="en-US" sz="1500" b="1" dirty="0">
                <a:solidFill>
                  <a:srgbClr val="000000"/>
                </a:solidFill>
              </a:rPr>
              <a:t>Cloud Syncing Capabilities</a:t>
            </a:r>
          </a:p>
          <a:p>
            <a:pPr marL="0" lvl="1"/>
            <a:r>
              <a:rPr lang="en-US" sz="1500" dirty="0">
                <a:solidFill>
                  <a:srgbClr val="000000"/>
                </a:solidFill>
              </a:rPr>
              <a:t>Your recipes &amp; shopping lists are always accessible across all your devices.</a:t>
            </a:r>
          </a:p>
        </p:txBody>
      </p:sp>
      <p:sp>
        <p:nvSpPr>
          <p:cNvPr id="9" name="TextBox 8">
            <a:extLst>
              <a:ext uri="{FF2B5EF4-FFF2-40B4-BE49-F238E27FC236}">
                <a16:creationId xmlns:a16="http://schemas.microsoft.com/office/drawing/2014/main" id="{BE5BDC6C-153F-88BC-8260-73D2E9254819}"/>
              </a:ext>
            </a:extLst>
          </p:cNvPr>
          <p:cNvSpPr txBox="1"/>
          <p:nvPr/>
        </p:nvSpPr>
        <p:spPr>
          <a:xfrm>
            <a:off x="3894499" y="119754"/>
            <a:ext cx="4195972" cy="630942"/>
          </a:xfrm>
          <a:prstGeom prst="rect">
            <a:avLst/>
          </a:prstGeom>
          <a:noFill/>
        </p:spPr>
        <p:txBody>
          <a:bodyPr wrap="square">
            <a:spAutoFit/>
          </a:bodyPr>
          <a:lstStyle/>
          <a:p>
            <a:pPr algn="ctr"/>
            <a:r>
              <a:rPr lang="en-US" sz="3500" b="1">
                <a:solidFill>
                  <a:srgbClr val="002060"/>
                </a:solidFill>
              </a:rPr>
              <a:t>Product Overview</a:t>
            </a:r>
            <a:endParaRPr lang="en-SE" sz="3500" b="1" dirty="0">
              <a:solidFill>
                <a:srgbClr val="002060"/>
              </a:solidFill>
            </a:endParaRPr>
          </a:p>
        </p:txBody>
      </p:sp>
      <p:pic>
        <p:nvPicPr>
          <p:cNvPr id="7" name="Picture 4" descr="En bild som visar Teckensnitt, Grafik, text, logotyp&#10;&#10;Automatiskt genererad beskrivning">
            <a:extLst>
              <a:ext uri="{FF2B5EF4-FFF2-40B4-BE49-F238E27FC236}">
                <a16:creationId xmlns:a16="http://schemas.microsoft.com/office/drawing/2014/main" id="{CE35E338-593D-4CE5-CC1E-F1F816FD34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913642"/>
            <a:ext cx="1901685" cy="70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31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3E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useBgFill="1">
        <p:nvSpPr>
          <p:cNvPr id="14" name="Rectangle 13">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Sirloin steak with mashed potatoes and asparagus">
            <a:extLst>
              <a:ext uri="{FF2B5EF4-FFF2-40B4-BE49-F238E27FC236}">
                <a16:creationId xmlns:a16="http://schemas.microsoft.com/office/drawing/2014/main" id="{C6B7D320-4E6F-46AC-9116-8C4D0A4A7F0A}"/>
              </a:ext>
            </a:extLst>
          </p:cNvPr>
          <p:cNvPicPr>
            <a:picLocks noGrp="1" noChangeAspect="1"/>
          </p:cNvPicPr>
          <p:nvPr>
            <p:ph sz="half" idx="1"/>
          </p:nvPr>
        </p:nvPicPr>
        <p:blipFill rotWithShape="1">
          <a:blip r:embed="rId3"/>
          <a:srcRect l="25642" r="26085"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3693B87B-F539-4CCE-9121-2C6C994A34E3}"/>
              </a:ext>
            </a:extLst>
          </p:cNvPr>
          <p:cNvSpPr>
            <a:spLocks noGrp="1"/>
          </p:cNvSpPr>
          <p:nvPr>
            <p:ph type="title"/>
          </p:nvPr>
        </p:nvSpPr>
        <p:spPr>
          <a:xfrm>
            <a:off x="5438762" y="976160"/>
            <a:ext cx="6232310" cy="1089724"/>
          </a:xfrm>
        </p:spPr>
        <p:txBody>
          <a:bodyPr vert="horz" lIns="91440" tIns="45720" rIns="91440" bIns="45720" rtlCol="0" anchor="t">
            <a:normAutofit/>
          </a:bodyPr>
          <a:lstStyle/>
          <a:p>
            <a:r>
              <a:rPr lang="en-US" sz="4400" dirty="0"/>
              <a:t>Create Account</a:t>
            </a:r>
          </a:p>
        </p:txBody>
      </p:sp>
      <p:sp>
        <p:nvSpPr>
          <p:cNvPr id="4" name="Content Placeholder 3">
            <a:extLst>
              <a:ext uri="{FF2B5EF4-FFF2-40B4-BE49-F238E27FC236}">
                <a16:creationId xmlns:a16="http://schemas.microsoft.com/office/drawing/2014/main" id="{B7B768A8-014B-64EB-3CD1-C4EB7A901A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9053" y="2065884"/>
            <a:ext cx="6232310" cy="3768137"/>
          </a:xfrm>
        </p:spPr>
        <p:txBody>
          <a:bodyPr>
            <a:normAutofit/>
          </a:bodyPr>
          <a:lstStyle/>
          <a:p>
            <a:pPr marL="0" indent="0">
              <a:spcBef>
                <a:spcPts val="2500"/>
              </a:spcBef>
              <a:buNone/>
            </a:pPr>
            <a:r>
              <a:rPr lang="en-US" sz="1400" b="1" dirty="0"/>
              <a:t>Simple Account Creation</a:t>
            </a:r>
          </a:p>
          <a:p>
            <a:pPr marL="0" lvl="1" indent="0">
              <a:buNone/>
            </a:pPr>
            <a:r>
              <a:rPr lang="en-US" sz="1400" dirty="0"/>
              <a:t>We have made the process of creating an account simple, quick, and easy. Users can sign up with just a few clicks using their email or social media credentials.</a:t>
            </a:r>
          </a:p>
          <a:p>
            <a:pPr marL="0" indent="0">
              <a:spcBef>
                <a:spcPts val="2500"/>
              </a:spcBef>
              <a:buNone/>
            </a:pPr>
            <a:r>
              <a:rPr lang="en-US" sz="1400" b="1" dirty="0"/>
              <a:t>Customized User Preferences</a:t>
            </a:r>
          </a:p>
          <a:p>
            <a:pPr marL="0" lvl="1" indent="0">
              <a:buNone/>
            </a:pPr>
            <a:r>
              <a:rPr lang="en-US" sz="1400" dirty="0"/>
              <a:t>Based on Dietary type, Number of Family Members, Cuisine Type, Age</a:t>
            </a:r>
          </a:p>
          <a:p>
            <a:pPr marL="0" indent="0">
              <a:spcBef>
                <a:spcPts val="2500"/>
              </a:spcBef>
              <a:buNone/>
            </a:pPr>
            <a:r>
              <a:rPr lang="en-US" sz="1400" b="1" dirty="0"/>
              <a:t>Minimalistic Approach</a:t>
            </a:r>
          </a:p>
          <a:p>
            <a:pPr marL="0" indent="0">
              <a:spcBef>
                <a:spcPts val="2500"/>
              </a:spcBef>
              <a:buNone/>
            </a:pPr>
            <a:endParaRPr lang="en-US" sz="1400" b="1" dirty="0"/>
          </a:p>
        </p:txBody>
      </p:sp>
      <p:sp>
        <p:nvSpPr>
          <p:cNvPr id="16" name="Freeform: Shape 15">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3" name="Picture 4" descr="En bild som visar Teckensnitt, Grafik, text, logotyp&#10;&#10;Automatiskt genererad beskrivning">
            <a:extLst>
              <a:ext uri="{FF2B5EF4-FFF2-40B4-BE49-F238E27FC236}">
                <a16:creationId xmlns:a16="http://schemas.microsoft.com/office/drawing/2014/main" id="{6104E148-47A8-C778-88DA-1901A03CA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0" y="-100629"/>
            <a:ext cx="2041703" cy="75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62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estalt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5805</TotalTime>
  <Words>1228</Words>
  <Application>Microsoft Office PowerPoint</Application>
  <PresentationFormat>Widescreen</PresentationFormat>
  <Paragraphs>111</Paragraphs>
  <Slides>20</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Aptos</vt:lpstr>
      <vt:lpstr>Aptos Display</vt:lpstr>
      <vt:lpstr>Arial</vt:lpstr>
      <vt:lpstr>Bierstadt</vt:lpstr>
      <vt:lpstr>Courier New</vt:lpstr>
      <vt:lpstr>Symbol</vt:lpstr>
      <vt:lpstr>Times New Roman</vt:lpstr>
      <vt:lpstr>Office Theme</vt:lpstr>
      <vt:lpstr>GestaltVTI</vt:lpstr>
      <vt:lpstr>1_Office Theme</vt:lpstr>
      <vt:lpstr>PowerPoint Presentation</vt:lpstr>
      <vt:lpstr>PowerPoint Presentation</vt:lpstr>
      <vt:lpstr>PowerPoint Presentation</vt:lpstr>
      <vt:lpstr>PowerPoint Presentation</vt:lpstr>
      <vt:lpstr>PowerPoint Presentation</vt:lpstr>
      <vt:lpstr>Personas</vt:lpstr>
      <vt:lpstr>  Enhancing Their Lives</vt:lpstr>
      <vt:lpstr>PowerPoint Presentation</vt:lpstr>
      <vt:lpstr>Create Account</vt:lpstr>
      <vt:lpstr>PowerPoint Presentation</vt:lpstr>
      <vt:lpstr>Welcome Screen </vt:lpstr>
      <vt:lpstr>A Family's Journey to Better Health</vt:lpstr>
      <vt:lpstr>Generate Shopping List and Email</vt:lpstr>
      <vt:lpstr>Search Recipe (Users can search recipe based on ingredients, or dietary preference) </vt:lpstr>
      <vt:lpstr>Random Recipe ( User can get recipe based on user login time) </vt:lpstr>
      <vt:lpstr>Display Recipe ( User can display recipe and change the portion size) </vt:lpstr>
      <vt:lpstr>Generate Shopping List and Email</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Meenu Gupta0007</dc:creator>
  <cp:lastModifiedBy>Meenu Gupta0007</cp:lastModifiedBy>
  <cp:revision>71</cp:revision>
  <dcterms:created xsi:type="dcterms:W3CDTF">2024-05-17T12:37:35Z</dcterms:created>
  <dcterms:modified xsi:type="dcterms:W3CDTF">2025-03-25T14:39:40Z</dcterms:modified>
</cp:coreProperties>
</file>